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4CFF-EB3A-9872-0D61-0F28F984C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38891-6AA7-D80A-9419-4901BB5DF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2E062-56A6-2B29-4A12-A188B10A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E23F-E635-4BDE-A3C8-0378B53FEC72}" type="datetimeFigureOut">
              <a:rPr lang="en-CA" smtClean="0"/>
              <a:t>2025-05-15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CEB4-5701-00B4-E92E-2050E6F1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0209-5D91-0D00-BFB8-98EA89DF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68F4-7555-4C18-A453-DE0FDE74E1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56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E9C8-ECAE-702A-A199-768623C4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555DD-8A90-0823-FC36-4AF8BA3DC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266EA-97DA-4CB1-06C6-BC5B7198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E23F-E635-4BDE-A3C8-0378B53FEC72}" type="datetimeFigureOut">
              <a:rPr lang="en-CA" smtClean="0"/>
              <a:t>2025-05-15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2537-FAB4-36A1-F873-BF146037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95239-7AFB-1579-B1F4-BD97801F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68F4-7555-4C18-A453-DE0FDE74E1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365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C3994-3909-F701-A198-ED3B67803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BCF44-9CCB-0C9D-1316-547BF36A6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2CC44-5369-774E-B08C-153B1331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E23F-E635-4BDE-A3C8-0378B53FEC72}" type="datetimeFigureOut">
              <a:rPr lang="en-CA" smtClean="0"/>
              <a:t>2025-05-15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B61E3-90B6-6D4B-2828-70CB688D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A3FB8-9E99-59BE-A0CD-00D18A65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68F4-7555-4C18-A453-DE0FDE74E1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3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C398-A9D5-C7A5-ABBD-3010EE51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7954-E40E-5116-815F-36E984B92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D62AE-DD70-9566-10F4-F377B551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E23F-E635-4BDE-A3C8-0378B53FEC72}" type="datetimeFigureOut">
              <a:rPr lang="en-CA" smtClean="0"/>
              <a:t>2025-05-15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68C10-C224-871D-645A-7F2FC0E8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CA80-E964-1C2D-1825-3EA9DC2C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68F4-7555-4C18-A453-DE0FDE74E1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640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5FFE-BF41-D8F6-2468-869EC05B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AC976-B70A-4DE9-938B-7C2706988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1FC2E-136A-1D2F-E740-B20EB3B3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E23F-E635-4BDE-A3C8-0378B53FEC72}" type="datetimeFigureOut">
              <a:rPr lang="en-CA" smtClean="0"/>
              <a:t>2025-05-15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FC60-FFF5-69B9-E3F0-2E606E2B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D3ED6-741D-AFA5-8713-88BF482F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68F4-7555-4C18-A453-DE0FDE74E1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451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F9CD-749E-7923-00E5-D2222372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B46E-ADDF-F9D7-EA1A-9E2C802F7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684D6-2356-EF7E-A117-56FF2A69C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FBA00-3D99-0110-4E58-0AA325F5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E23F-E635-4BDE-A3C8-0378B53FEC72}" type="datetimeFigureOut">
              <a:rPr lang="en-CA" smtClean="0"/>
              <a:t>2025-05-15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2BF30-C405-831F-F0F6-DED1FB99A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32F30-688D-91E9-1148-8E07BA4E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68F4-7555-4C18-A453-DE0FDE74E1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54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C962-4380-9FBA-32EB-022CBA03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4C8BF-F177-202B-E545-D89DBE904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96D28-27B2-A3FC-CF2F-DCEB412A9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861A5-025D-048F-41B2-D7110434A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40ED5-D408-DB99-E835-66AEB5D98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C0BD74-327E-1649-B584-17C58C6A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E23F-E635-4BDE-A3C8-0378B53FEC72}" type="datetimeFigureOut">
              <a:rPr lang="en-CA" smtClean="0"/>
              <a:t>2025-05-15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220FC-7485-26F2-3E4B-5F5A2E07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7DD66-ABAA-36DE-226C-A3D458DB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68F4-7555-4C18-A453-DE0FDE74E1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8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2402-52EB-63C5-9F69-6B1644D0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A844A-0369-847E-A7E2-0B049818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E23F-E635-4BDE-A3C8-0378B53FEC72}" type="datetimeFigureOut">
              <a:rPr lang="en-CA" smtClean="0"/>
              <a:t>2025-05-15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AA551-A4D4-9D7B-83C2-5D679C6E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7E127-D207-16B0-C9B1-F4089806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68F4-7555-4C18-A453-DE0FDE74E1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580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6DA05-C175-039B-B00A-5FBC3D75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E23F-E635-4BDE-A3C8-0378B53FEC72}" type="datetimeFigureOut">
              <a:rPr lang="en-CA" smtClean="0"/>
              <a:t>2025-05-15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93856D-753A-D64D-7638-D6AD7003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8087F-78F1-0274-8D7F-067C9C4E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68F4-7555-4C18-A453-DE0FDE74E1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335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3A45-1B88-798D-4AB9-A0E06ACA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6AC0D-6E50-1AC4-0E1F-2936E79F1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11C3E-0070-CD34-212F-6940746D5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00605-799C-2CA1-8545-315894FC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E23F-E635-4BDE-A3C8-0378B53FEC72}" type="datetimeFigureOut">
              <a:rPr lang="en-CA" smtClean="0"/>
              <a:t>2025-05-15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1F077-A371-BC9D-9F37-6BD95E95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56E10-5824-065A-891B-3A4D6599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68F4-7555-4C18-A453-DE0FDE74E1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074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338B-0BB4-7CBA-6004-FD2630CBF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D1B19-442C-3243-9849-6BBA083BF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035DB-3ABD-A28C-A786-0E9AC3A74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F4616-759D-EB22-23F9-3C5DC1F6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BE23F-E635-4BDE-A3C8-0378B53FEC72}" type="datetimeFigureOut">
              <a:rPr lang="en-CA" smtClean="0"/>
              <a:t>2025-05-15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8E2A2-7A8C-5FBE-F470-BBEC8541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59EF7-FA5C-52E3-03FD-11DF7B97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68F4-7555-4C18-A453-DE0FDE74E1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19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0E45B-EA2C-80E7-AAA6-6779BFA3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57988-0681-9C50-803F-61297466E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E49E1-F24C-E155-F3E6-F08B75B29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BE23F-E635-4BDE-A3C8-0378B53FEC72}" type="datetimeFigureOut">
              <a:rPr lang="en-CA" smtClean="0"/>
              <a:t>2025-05-15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9FCFC-C4C3-4CFB-3C14-14655E346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70453-6702-D29F-478B-C3439603D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D68F4-7555-4C18-A453-DE0FDE74E1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59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E08670-AA28-0DB3-82CB-EC417AB8B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144" y="348343"/>
            <a:ext cx="6238721" cy="594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917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62B59C-05D7-6301-ED9C-29EA3C444347}"/>
              </a:ext>
            </a:extLst>
          </p:cNvPr>
          <p:cNvSpPr txBox="1"/>
          <p:nvPr/>
        </p:nvSpPr>
        <p:spPr>
          <a:xfrm>
            <a:off x="146797" y="129209"/>
            <a:ext cx="426430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/>
              <a:t>TITLE     = "Example: Multiple polygonal zones"</a:t>
            </a:r>
          </a:p>
          <a:p>
            <a:r>
              <a:rPr lang="en-CA" sz="800"/>
              <a:t>VARIABLES = "X"</a:t>
            </a:r>
          </a:p>
          <a:p>
            <a:r>
              <a:rPr lang="en-CA" sz="800"/>
              <a:t>"Y"</a:t>
            </a:r>
          </a:p>
          <a:p>
            <a:r>
              <a:rPr lang="en-CA" sz="800"/>
              <a:t>"P"</a:t>
            </a:r>
          </a:p>
          <a:p>
            <a:r>
              <a:rPr lang="en-CA" sz="800"/>
              <a:t>ZONE T="Zone 1: 3 Hexagons"</a:t>
            </a:r>
          </a:p>
          <a:p>
            <a:r>
              <a:rPr lang="en-CA" sz="800"/>
              <a:t> STRANDID=0, SOLUTIONTIME=0</a:t>
            </a:r>
          </a:p>
          <a:p>
            <a:r>
              <a:rPr lang="en-CA" sz="800"/>
              <a:t> Nodes=13, Faces=15, Elements=3, ZONETYPE=FEPolygon</a:t>
            </a:r>
          </a:p>
          <a:p>
            <a:r>
              <a:rPr lang="en-CA" sz="800"/>
              <a:t> DATAPACKING=BLOCK</a:t>
            </a:r>
          </a:p>
          <a:p>
            <a:r>
              <a:rPr lang="en-CA" sz="800"/>
              <a:t> VARLOCATION=([3]=CELLCENTERED)</a:t>
            </a:r>
          </a:p>
          <a:p>
            <a:r>
              <a:rPr lang="en-CA" sz="800"/>
              <a:t> NumConnectedBoundaryFaces=3, TotalNumBoundaryConnections=3</a:t>
            </a:r>
          </a:p>
          <a:p>
            <a:r>
              <a:rPr lang="en-CA" sz="800"/>
              <a:t> DT=(SINGLE SINGLE SINGLE )</a:t>
            </a:r>
          </a:p>
          <a:p>
            <a:r>
              <a:rPr lang="en-CA" sz="800"/>
              <a:t> 1.000000000E+000 2.000000000E+000 3.000000000E+000 2.000000000E+000 1.000000000E+000</a:t>
            </a:r>
          </a:p>
          <a:p>
            <a:r>
              <a:rPr lang="en-CA" sz="800"/>
              <a:t> 0.000000000E+000 4.000000000E+000 5.000000000E+000 4.000000000E+000 3.000000000E+000</a:t>
            </a:r>
          </a:p>
          <a:p>
            <a:r>
              <a:rPr lang="en-CA" sz="800"/>
              <a:t> 2.000000000E+000 1.000000000E+000 0.000000000E+000</a:t>
            </a:r>
          </a:p>
          <a:p>
            <a:r>
              <a:rPr lang="en-CA" sz="800"/>
              <a:t> 6.000000000E+000 6.000000000E+000 5.000000000E+000 4.000000000E+000 4.000000000E+000</a:t>
            </a:r>
          </a:p>
          <a:p>
            <a:r>
              <a:rPr lang="en-CA" sz="800"/>
              <a:t> 5.000000000E+000 5.000000000E+000 4.000000000E+000 3.000000000E+000 3.000000000E+000</a:t>
            </a:r>
          </a:p>
          <a:p>
            <a:r>
              <a:rPr lang="en-CA" sz="800"/>
              <a:t> 2.000000000E+000 2.000000000E+000 3.000000000E+000</a:t>
            </a:r>
          </a:p>
          <a:p>
            <a:r>
              <a:rPr lang="en-CA" sz="800"/>
              <a:t> 2.000000000E+000 4.000000000E+000 5.000000000E+000</a:t>
            </a:r>
          </a:p>
          <a:p>
            <a:r>
              <a:rPr lang="en-CA" sz="800"/>
              <a:t># face nodes</a:t>
            </a:r>
          </a:p>
          <a:p>
            <a:r>
              <a:rPr lang="en-CA" sz="800"/>
              <a:t> 1 2 2 3 3 4 4 5 5 6</a:t>
            </a:r>
          </a:p>
          <a:p>
            <a:r>
              <a:rPr lang="en-CA" sz="800"/>
              <a:t> 6 1 3 7 7 8 8 9 9 10</a:t>
            </a:r>
          </a:p>
          <a:p>
            <a:r>
              <a:rPr lang="en-CA" sz="800"/>
              <a:t> 10 4 10 11 11 12 12 13 13 5</a:t>
            </a:r>
          </a:p>
          <a:p>
            <a:r>
              <a:rPr lang="en-CA" sz="800"/>
              <a:t># left elements</a:t>
            </a:r>
          </a:p>
          <a:p>
            <a:r>
              <a:rPr lang="en-CA" sz="800"/>
              <a:t> 0 0 2 3 0 0 0 0 -1 -2</a:t>
            </a:r>
          </a:p>
          <a:p>
            <a:r>
              <a:rPr lang="en-CA" sz="800"/>
              <a:t> 3 -3 0 0 0</a:t>
            </a:r>
          </a:p>
          <a:p>
            <a:r>
              <a:rPr lang="en-CA" sz="800"/>
              <a:t># right elements</a:t>
            </a:r>
          </a:p>
          <a:p>
            <a:r>
              <a:rPr lang="en-CA" sz="800"/>
              <a:t> 1 1 1 1 1 1 2 2 2 2</a:t>
            </a:r>
          </a:p>
          <a:p>
            <a:r>
              <a:rPr lang="en-CA" sz="800"/>
              <a:t> 2 3 3 3 3</a:t>
            </a:r>
          </a:p>
          <a:p>
            <a:r>
              <a:rPr lang="en-CA" sz="800"/>
              <a:t># boundary connection counts</a:t>
            </a:r>
          </a:p>
          <a:p>
            <a:r>
              <a:rPr lang="en-CA" sz="800"/>
              <a:t> 1 1 1</a:t>
            </a:r>
          </a:p>
          <a:p>
            <a:r>
              <a:rPr lang="en-CA" sz="800"/>
              <a:t># boundary connection elements</a:t>
            </a:r>
          </a:p>
          <a:p>
            <a:r>
              <a:rPr lang="en-CA" sz="800"/>
              <a:t> 1 2 2</a:t>
            </a:r>
          </a:p>
          <a:p>
            <a:r>
              <a:rPr lang="en-CA" sz="800"/>
              <a:t># boundary connection zones</a:t>
            </a:r>
          </a:p>
          <a:p>
            <a:r>
              <a:rPr lang="en-CA" sz="800"/>
              <a:t> 2 2 2</a:t>
            </a:r>
          </a:p>
          <a:p>
            <a:endParaRPr lang="en-CA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564FD-4DC8-B16D-759D-B9560E8AC6F7}"/>
              </a:ext>
            </a:extLst>
          </p:cNvPr>
          <p:cNvSpPr txBox="1"/>
          <p:nvPr/>
        </p:nvSpPr>
        <p:spPr>
          <a:xfrm>
            <a:off x="4674704" y="129209"/>
            <a:ext cx="42643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/>
              <a:t>ZONE T="Zone 2: 1 Hexagon and 1 Octagon"</a:t>
            </a:r>
          </a:p>
          <a:p>
            <a:r>
              <a:rPr lang="en-CA" sz="800"/>
              <a:t> STRANDID=0, SOLUTIONTIME=0</a:t>
            </a:r>
          </a:p>
          <a:p>
            <a:r>
              <a:rPr lang="en-CA" sz="800"/>
              <a:t> Nodes=12, Faces=13, Elements=2, ZONETYPE=FEPolygon</a:t>
            </a:r>
          </a:p>
          <a:p>
            <a:r>
              <a:rPr lang="en-CA" sz="800"/>
              <a:t> DATAPACKING=BLOCK</a:t>
            </a:r>
          </a:p>
          <a:p>
            <a:r>
              <a:rPr lang="en-CA" sz="800"/>
              <a:t> VARLOCATION=([3]=CELLCENTERED)</a:t>
            </a:r>
          </a:p>
          <a:p>
            <a:r>
              <a:rPr lang="en-CA" sz="800"/>
              <a:t> NumConnectedBoundaryFaces=3, TotalNumBoundaryConnections=3</a:t>
            </a:r>
          </a:p>
          <a:p>
            <a:r>
              <a:rPr lang="en-CA" sz="800"/>
              <a:t> DT=(SINGLE SINGLE SINGLE )</a:t>
            </a:r>
          </a:p>
          <a:p>
            <a:r>
              <a:rPr lang="en-CA" sz="800"/>
              <a:t> 5.000000000E+000 6.000000000E+000 7.000000000E+000 6.000000000E+000 5.000000000E+000</a:t>
            </a:r>
          </a:p>
          <a:p>
            <a:r>
              <a:rPr lang="en-CA" sz="800"/>
              <a:t> 4.000000000E+000 3.000000000E+000 5.000000000E+000 4.000000000E+000 3.000000000E+000</a:t>
            </a:r>
          </a:p>
          <a:p>
            <a:r>
              <a:rPr lang="en-CA" sz="800"/>
              <a:t> 2.000000000E+000 2.000000000E+000</a:t>
            </a:r>
          </a:p>
          <a:p>
            <a:r>
              <a:rPr lang="en-CA" sz="800"/>
              <a:t> 4.000000000E+000 4.000000000E+000 3.000000000E+000 2.000000000E+000 2.000000000E+000</a:t>
            </a:r>
          </a:p>
          <a:p>
            <a:r>
              <a:rPr lang="en-CA" sz="800"/>
              <a:t> 3.000000000E+000 3.000000000E+000 1.000000000E+000 0.000000000E+000 0.000000000E+000</a:t>
            </a:r>
          </a:p>
          <a:p>
            <a:r>
              <a:rPr lang="en-CA" sz="800"/>
              <a:t> 1.000000000E+000 2.000000000E+000</a:t>
            </a:r>
          </a:p>
          <a:p>
            <a:r>
              <a:rPr lang="en-CA" sz="800"/>
              <a:t> 8.000000000E+000 6.000000000E+000</a:t>
            </a:r>
          </a:p>
          <a:p>
            <a:r>
              <a:rPr lang="en-CA" sz="800"/>
              <a:t># face nodes</a:t>
            </a:r>
          </a:p>
          <a:p>
            <a:r>
              <a:rPr lang="en-CA" sz="800"/>
              <a:t> 1 2 2 3 3 4 4 5 5 6</a:t>
            </a:r>
          </a:p>
          <a:p>
            <a:r>
              <a:rPr lang="en-CA" sz="800"/>
              <a:t> 6 1 7 6 5 8 8 9 9 10</a:t>
            </a:r>
          </a:p>
          <a:p>
            <a:r>
              <a:rPr lang="en-CA" sz="800"/>
              <a:t> 10 11 11 12 12 7</a:t>
            </a:r>
          </a:p>
          <a:p>
            <a:r>
              <a:rPr lang="en-CA" sz="800"/>
              <a:t># left elements</a:t>
            </a:r>
          </a:p>
          <a:p>
            <a:r>
              <a:rPr lang="en-CA" sz="800"/>
              <a:t> 0 0 0 0 2 -1 -2 0 0 0</a:t>
            </a:r>
          </a:p>
          <a:p>
            <a:r>
              <a:rPr lang="en-CA" sz="800"/>
              <a:t> 0 0 -3</a:t>
            </a:r>
          </a:p>
          <a:p>
            <a:r>
              <a:rPr lang="en-CA" sz="800"/>
              <a:t># right elements</a:t>
            </a:r>
          </a:p>
          <a:p>
            <a:r>
              <a:rPr lang="en-CA" sz="800"/>
              <a:t> 1 1 1 1 1 1 2 2 2 2</a:t>
            </a:r>
          </a:p>
          <a:p>
            <a:r>
              <a:rPr lang="en-CA" sz="800"/>
              <a:t> 2 2 2</a:t>
            </a:r>
          </a:p>
          <a:p>
            <a:r>
              <a:rPr lang="en-CA" sz="800"/>
              <a:t># boundary connection counts</a:t>
            </a:r>
          </a:p>
          <a:p>
            <a:r>
              <a:rPr lang="en-CA" sz="800"/>
              <a:t> 1 1 1</a:t>
            </a:r>
          </a:p>
          <a:p>
            <a:r>
              <a:rPr lang="en-CA" sz="800"/>
              <a:t># boundary connection elements</a:t>
            </a:r>
          </a:p>
          <a:p>
            <a:r>
              <a:rPr lang="en-CA" sz="800"/>
              <a:t> 2 3 3</a:t>
            </a:r>
          </a:p>
          <a:p>
            <a:r>
              <a:rPr lang="en-CA" sz="800"/>
              <a:t># boundary connection zones</a:t>
            </a:r>
          </a:p>
          <a:p>
            <a:r>
              <a:rPr lang="en-CA" sz="800"/>
              <a:t> 1 1 1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83AE7-D5AB-1571-8AE5-E9F183B95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246" y="2096000"/>
            <a:ext cx="5032730" cy="42738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234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518</Words>
  <Application>Microsoft Office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McLaren</dc:creator>
  <cp:lastModifiedBy>Rob McLaren</cp:lastModifiedBy>
  <cp:revision>2</cp:revision>
  <dcterms:created xsi:type="dcterms:W3CDTF">2025-04-11T14:05:22Z</dcterms:created>
  <dcterms:modified xsi:type="dcterms:W3CDTF">2025-05-15T09:12:16Z</dcterms:modified>
</cp:coreProperties>
</file>