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D836-4ECF-C74F-B190-856F4AC4C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91FE7-D2B3-2791-E206-36B846A0E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E2084-1C60-AB66-8AD2-25B50DF09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6E80-465E-48A5-B360-1D0F5AB29FE9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4CA5B-9DAA-14CD-3F70-28AE177B2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BE1C9-3ABA-E9D3-3A6F-BB00E2D30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F4E1-CEC2-45FC-938A-15D4954D4B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8614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C8B4B-6146-4972-C850-2861A0B1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998616-56CF-389E-4A24-623E68E7C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D4187-3CB5-BA60-EDD8-AE5849336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6E80-465E-48A5-B360-1D0F5AB29FE9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EF570-C960-E9B2-7DB6-F9549B314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E7128-F153-6C7D-18E7-0B8F9D585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F4E1-CEC2-45FC-938A-15D4954D4B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252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4352C1-BE8F-0587-5732-AE3A55C09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17228-5B6F-F165-7DEB-F73B0106E1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6A2C17-72BC-6E7A-FDCC-B76C561A5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6E80-465E-48A5-B360-1D0F5AB29FE9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04A14-1BA4-CCD3-D0D8-7647716C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B23A6-2AB1-6E45-978A-16568CA77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F4E1-CEC2-45FC-938A-15D4954D4B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187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2434D-3393-47BF-0920-947841D66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2D586-CEF6-E6D5-8649-74D0EA592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74053-13C3-55E2-4FA3-55621C6B7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6E80-465E-48A5-B360-1D0F5AB29FE9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2A3361-1707-CD28-0D75-655BEDBA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43B69-56F0-5EB9-E979-89981AD8A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F4E1-CEC2-45FC-938A-15D4954D4B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093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EDB3C-BA88-9625-6E16-E8B5C678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1082D-DD31-16F1-58F9-B2459455E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84376-B972-31FA-603F-D99D594CD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6E80-465E-48A5-B360-1D0F5AB29FE9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AEC73-C074-5714-A6C3-DA71C754F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EC097-D5DE-0617-7981-C1AD98CD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F4E1-CEC2-45FC-938A-15D4954D4B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20488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DE66-B9CB-322F-C3B8-884852012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4A6449-BCD1-698E-ED91-C94588298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21D724-6A37-0514-2F1D-A468CB373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EFDD0-304C-D243-20EF-CB37A9588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6E80-465E-48A5-B360-1D0F5AB29FE9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BF9060-A4CD-3529-34F6-0AC4BD89D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1E50C-EB77-1928-894E-0BD0FBBA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F4E1-CEC2-45FC-938A-15D4954D4B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3575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13901-ACC7-A1E0-E017-5F88313B4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7C0A5-C471-52F0-49F4-C9FD2CAB5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855A7-65D3-8B58-C134-98CEB495F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F1AA04-B1BB-B45E-43F4-401C60EA7F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025BB4-57EB-E44F-18B0-674A0FBEA6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FFE84-886E-A058-DF65-4D848E057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6E80-465E-48A5-B360-1D0F5AB29FE9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1726B4-E8AC-8E7A-78BB-980006290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3EC3EC-4769-A403-DC9E-DA810E2B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F4E1-CEC2-45FC-938A-15D4954D4B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8804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715C7-F82E-328F-51A0-65D29350E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1A598-BC0F-69F8-41D5-5255F888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6E80-465E-48A5-B360-1D0F5AB29FE9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7629DD-804A-4B10-9148-B011653C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60DC9-2068-6CA6-BA7A-2F2BF94B5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F4E1-CEC2-45FC-938A-15D4954D4B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798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4351E1-3563-C51A-4560-6CC2E2436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6E80-465E-48A5-B360-1D0F5AB29FE9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651DCC-11A4-E9BC-DC37-8F38E195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743BF0-1925-0A61-C3B6-DDE4B9C36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F4E1-CEC2-45FC-938A-15D4954D4B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52762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F768-3C69-E48F-9BAD-9FFB48A66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3431D-0DD3-9927-086A-FDEA019DD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1454E-2DD3-E099-6E3F-A1ED4EFEC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08B88A-4DED-1158-69A2-7F89B8145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6E80-465E-48A5-B360-1D0F5AB29FE9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993199-84A4-A1F8-967E-139933DE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E5ABE8-C2B5-6686-F24A-BEEC7D290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F4E1-CEC2-45FC-938A-15D4954D4B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461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43C5-D2F7-822D-857C-28F55A61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49A4F-4C3D-B421-F9F5-AC55CB740B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0EA01-198B-8D24-4803-2D5A978E7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CC60B-23C9-5514-97B3-2A39B4AD6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6E80-465E-48A5-B360-1D0F5AB29FE9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089AE6-A15B-6F37-5834-9092FED92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72B73-000D-C4CD-7D3B-98874FA8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7BF4E1-CEC2-45FC-938A-15D4954D4B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7680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1E5FD-5B71-CB45-48E9-734330F0C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77F23-0DA7-F7A0-B00F-50B966276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68460F-5882-4352-1EE0-22E4D5271E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0E6E80-465E-48A5-B360-1D0F5AB29FE9}" type="datetimeFigureOut">
              <a:rPr lang="en-CA" smtClean="0"/>
              <a:t>2025-05-27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567D3-0C2A-9BDC-3B05-FB625EF4D2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2E09D-6F78-B650-FD04-43DA7CC54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7BF4E1-CEC2-45FC-938A-15D4954D4B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176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6E9CEDD-3446-21FF-59CF-6CBA66A2F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838" y="1183340"/>
            <a:ext cx="6248162" cy="56746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845CBA-C26F-90B4-5807-5A5BBA6DCAD3}"/>
              </a:ext>
            </a:extLst>
          </p:cNvPr>
          <p:cNvSpPr txBox="1"/>
          <p:nvPr/>
        </p:nvSpPr>
        <p:spPr>
          <a:xfrm>
            <a:off x="391886" y="339634"/>
            <a:ext cx="48593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/>
              <a:t>INTERNAL  1  (FREE)  -1  ConnectionList JA()</a:t>
            </a:r>
          </a:p>
          <a:p>
            <a:r>
              <a:rPr lang="en-CA" sz="800"/>
              <a:t>           1           2           3           4           10          11         1373</a:t>
            </a:r>
          </a:p>
          <a:p>
            <a:r>
              <a:rPr lang="en-CA" sz="800"/>
              <a:t>           2           1           3          10          12         1374</a:t>
            </a:r>
          </a:p>
          <a:p>
            <a:endParaRPr lang="en-CA" sz="8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86465A-CB3F-AA57-2A45-F7D183494AAE}"/>
              </a:ext>
            </a:extLst>
          </p:cNvPr>
          <p:cNvSpPr txBox="1"/>
          <p:nvPr/>
        </p:nvSpPr>
        <p:spPr>
          <a:xfrm>
            <a:off x="391886" y="1047520"/>
            <a:ext cx="55194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800"/>
              <a:t>INTERNAL  1  (FREE)  -1  Connection Length CLN()</a:t>
            </a:r>
          </a:p>
          <a:p>
            <a:r>
              <a:rPr lang="en-CA" sz="800"/>
              <a:t>    0.000000000000000        0.4816166314600873        0.5134932533106912        0.5264978726306505        0.7023922974188770    </a:t>
            </a:r>
          </a:p>
          <a:p>
            <a:r>
              <a:rPr lang="en-CA" sz="800"/>
              <a:t>   0.7240873882648168        4.9999999999999822E-02</a:t>
            </a:r>
          </a:p>
          <a:p>
            <a:r>
              <a:rPr lang="en-CA" sz="800"/>
              <a:t>    0.000000000000000        0.7571564616062801        0.7387783820656399         1.067397991858902         1.311437904569524    </a:t>
            </a:r>
          </a:p>
          <a:p>
            <a:r>
              <a:rPr lang="en-CA" sz="800"/>
              <a:t>   4.9999999999999822E-02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805A5D-E5A4-E460-B031-0B413DDC5D07}"/>
              </a:ext>
            </a:extLst>
          </p:cNvPr>
          <p:cNvSpPr txBox="1"/>
          <p:nvPr/>
        </p:nvSpPr>
        <p:spPr>
          <a:xfrm>
            <a:off x="391885" y="2255520"/>
            <a:ext cx="859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800"/>
              <a:t>INTERNAL  1  (FREE)  -1  PerpendicularArea FAHL()</a:t>
            </a:r>
          </a:p>
          <a:p>
            <a:r>
              <a:rPr lang="en-CA" sz="800"/>
              <a:t>    0.000000000000000        4.2840760529577818E-02    4.2686419682406392E-02    1.8872356266311795E-02    4.6389817028976807E-02   4.3930534595058086E-02     1.200443634791081    </a:t>
            </a:r>
          </a:p>
          <a:p>
            <a:r>
              <a:rPr lang="en-CA" sz="800"/>
              <a:t>    0.000000000000000        4.2840760529577818E-02    4.2840760529577818E-02    3.5824321454796124E-02    4.6389817028976807E-02    1.116920137042930</a:t>
            </a:r>
          </a:p>
        </p:txBody>
      </p:sp>
    </p:spTree>
    <p:extLst>
      <p:ext uri="{BB962C8B-B14F-4D97-AF65-F5344CB8AC3E}">
        <p14:creationId xmlns:p14="http://schemas.microsoft.com/office/powerpoint/2010/main" val="3076292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78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McLaren</dc:creator>
  <cp:lastModifiedBy>Rob McLaren</cp:lastModifiedBy>
  <cp:revision>1</cp:revision>
  <dcterms:created xsi:type="dcterms:W3CDTF">2025-06-04T10:14:50Z</dcterms:created>
  <dcterms:modified xsi:type="dcterms:W3CDTF">2025-06-04T10:19:33Z</dcterms:modified>
</cp:coreProperties>
</file>