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26" r:id="rId3"/>
    <p:sldId id="324" r:id="rId4"/>
    <p:sldId id="325" r:id="rId5"/>
    <p:sldId id="328" r:id="rId6"/>
    <p:sldId id="327" r:id="rId7"/>
    <p:sldId id="329" r:id="rId8"/>
    <p:sldId id="331" r:id="rId9"/>
    <p:sldId id="330" r:id="rId10"/>
    <p:sldId id="332" r:id="rId11"/>
    <p:sldId id="334" r:id="rId12"/>
    <p:sldId id="33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2025-06-06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Manual (not Tecplot) cell connections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May 27, 2025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713435-26AB-505D-C89E-0A1BD2E75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2BE35F-C1D1-CFF5-4243-0630282F42B0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Node-centred</a:t>
            </a:r>
          </a:p>
        </p:txBody>
      </p:sp>
    </p:spTree>
    <p:extLst>
      <p:ext uri="{BB962C8B-B14F-4D97-AF65-F5344CB8AC3E}">
        <p14:creationId xmlns:p14="http://schemas.microsoft.com/office/powerpoint/2010/main" val="2916484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2F41-354F-CA40-BA1C-2492611A9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C116-BE26-8F06-535E-D2A68085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/>
              <a:t>7_SuperSlab problem results with latest version Modflow-User-Tools version  1.42 faces</a:t>
            </a:r>
            <a:br>
              <a:rPr lang="en-CA" sz="3600"/>
            </a:b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A8E60-947B-FF50-E1C8-8F71CFA2B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  slides shows saturation at 4 hours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516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DB8354-0DEC-6783-2601-789722FFA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75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F54F-94D9-62F1-C936-8781313C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Abdul problem mesh-centred outflow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0757F-8EBE-10AC-8FEA-0499BF693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 2 slides compare the results before and after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507361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0B0F6D8-8C90-B33A-9516-28C7F558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FB4FD-988F-F64D-6AFF-B9FFD6DD7313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Modflow-User-Tools version  1.40 Beta</a:t>
            </a:r>
          </a:p>
        </p:txBody>
      </p:sp>
    </p:spTree>
    <p:extLst>
      <p:ext uri="{BB962C8B-B14F-4D97-AF65-F5344CB8AC3E}">
        <p14:creationId xmlns:p14="http://schemas.microsoft.com/office/powerpoint/2010/main" val="73363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44447-9279-2C6A-260C-327AAF1E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89936-1D41-73CC-EE55-D0A81E4C0B48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Modflow-User-Tools version  1.42 faces</a:t>
            </a:r>
          </a:p>
        </p:txBody>
      </p:sp>
    </p:spTree>
    <p:extLst>
      <p:ext uri="{BB962C8B-B14F-4D97-AF65-F5344CB8AC3E}">
        <p14:creationId xmlns:p14="http://schemas.microsoft.com/office/powerpoint/2010/main" val="363045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29398-C4EC-2F67-E845-EDA93BF30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D167-0EC4-9897-D760-8AA2D6AC6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Abdul problem node-centred outflow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F680-0FEA-843D-DD0D-9D655432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 2 slides compare the results before and after code modification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30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17B2A-23F9-01DA-E347-2BDE93D82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DC885-6DF4-274C-9EC6-8FD73B003CAB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Modflow-User-Tools version  1.40 Beta</a:t>
            </a:r>
          </a:p>
        </p:txBody>
      </p:sp>
    </p:spTree>
    <p:extLst>
      <p:ext uri="{BB962C8B-B14F-4D97-AF65-F5344CB8AC3E}">
        <p14:creationId xmlns:p14="http://schemas.microsoft.com/office/powerpoint/2010/main" val="90906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873926-1053-4113-B7E2-8E912474F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F1E277-BE2D-0F2A-30B3-74F486D6736C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Modflow-User-Tools version  1.42 faces</a:t>
            </a:r>
          </a:p>
        </p:txBody>
      </p:sp>
    </p:spTree>
    <p:extLst>
      <p:ext uri="{BB962C8B-B14F-4D97-AF65-F5344CB8AC3E}">
        <p14:creationId xmlns:p14="http://schemas.microsoft.com/office/powerpoint/2010/main" val="1742918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F3C46-FECF-8F05-2CB6-396D3DAA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9A5A8-A8B8-9548-12FC-A3041B380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/>
              <a:t>8_V_catchment problem outflow results with latest version Modflow-User-Tools version  1.42 faces</a:t>
            </a:r>
            <a:br>
              <a:rPr lang="en-CA" sz="3600"/>
            </a:br>
            <a:endParaRPr lang="en-CA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33DF-DE18-A2E7-1429-9B5F0341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Next 2 slides compare the results for mesh vs node-centred approaches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9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4463A1-7A2F-3AA6-1446-CDB16275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4FDED1-EAB1-7BCE-03C1-7AB918E9C656}"/>
              </a:ext>
            </a:extLst>
          </p:cNvPr>
          <p:cNvSpPr txBox="1"/>
          <p:nvPr/>
        </p:nvSpPr>
        <p:spPr>
          <a:xfrm>
            <a:off x="7193281" y="104503"/>
            <a:ext cx="470183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CA"/>
              <a:t>Mesh-centred</a:t>
            </a:r>
          </a:p>
        </p:txBody>
      </p:sp>
    </p:spTree>
    <p:extLst>
      <p:ext uri="{BB962C8B-B14F-4D97-AF65-F5344CB8AC3E}">
        <p14:creationId xmlns:p14="http://schemas.microsoft.com/office/powerpoint/2010/main" val="361008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50318</TotalTime>
  <Words>109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Manual (not Tecplot) cell connections</vt:lpstr>
      <vt:lpstr>Abdul problem mesh-centred outflow results</vt:lpstr>
      <vt:lpstr>PowerPoint Presentation</vt:lpstr>
      <vt:lpstr>PowerPoint Presentation</vt:lpstr>
      <vt:lpstr>Abdul problem node-centred outflow results</vt:lpstr>
      <vt:lpstr>PowerPoint Presentation</vt:lpstr>
      <vt:lpstr>PowerPoint Presentation</vt:lpstr>
      <vt:lpstr>8_V_catchment problem outflow results with latest version Modflow-User-Tools version  1.42 faces </vt:lpstr>
      <vt:lpstr>PowerPoint Presentation</vt:lpstr>
      <vt:lpstr>PowerPoint Presentation</vt:lpstr>
      <vt:lpstr>7_SuperSlab problem results with latest version Modflow-User-Tools version  1.42 faces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15</cp:revision>
  <dcterms:created xsi:type="dcterms:W3CDTF">2024-04-24T14:54:52Z</dcterms:created>
  <dcterms:modified xsi:type="dcterms:W3CDTF">2025-06-11T14:02:22Z</dcterms:modified>
</cp:coreProperties>
</file>