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5" r:id="rId2"/>
    <p:sldId id="317" r:id="rId3"/>
    <p:sldId id="322" r:id="rId4"/>
    <p:sldId id="310" r:id="rId5"/>
    <p:sldId id="318" r:id="rId6"/>
    <p:sldId id="320" r:id="rId7"/>
    <p:sldId id="32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b McLaren" initials="RM" lastIdx="1" clrIdx="0">
    <p:extLst>
      <p:ext uri="{19B8F6BF-5375-455C-9EA6-DF929625EA0E}">
        <p15:presenceInfo xmlns:p15="http://schemas.microsoft.com/office/powerpoint/2012/main" userId="0467b7a8ab32189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A20F1-474D-2F07-06B5-AC72D3715A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A01906-59FF-6D71-E48B-F6D6D29F1E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94D76-678A-C8DF-430D-18589D461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C769C-ABF3-4C86-B447-994DD2EA1A41}" type="datetimeFigureOut">
              <a:rPr lang="en-CA" smtClean="0"/>
              <a:t>2024-11-01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C38A0-A14A-2CBF-A876-EC5297E6A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2D6A3-D64F-9944-1CA7-888E61F01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8003-2F2F-44D1-AD9E-85A44FD5E2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9942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845D3-EE1A-C889-EAE2-9A95B6814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F06B49-1894-044D-73BF-5CB194990A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2FA75-8253-CBAD-44F5-F0D7DAD67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C769C-ABF3-4C86-B447-994DD2EA1A41}" type="datetimeFigureOut">
              <a:rPr lang="en-CA" smtClean="0"/>
              <a:t>2024-11-01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EA7C6-BC2D-A198-D113-85F9C8B5A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E202C-E2D0-7FD8-FDAC-70D50C210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8003-2F2F-44D1-AD9E-85A44FD5E2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25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BF54B4-4C76-5F0B-B94D-E9634CA91A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AEF9C2-02B5-B415-2C44-A9707B73B6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B904E-819D-BAAE-4431-4E9EC98B7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C769C-ABF3-4C86-B447-994DD2EA1A41}" type="datetimeFigureOut">
              <a:rPr lang="en-CA" smtClean="0"/>
              <a:t>2024-11-01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73ED0-BEE4-F89D-23B7-1927DE682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7615A-C651-5D0D-0159-83225230D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8003-2F2F-44D1-AD9E-85A44FD5E2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9908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AC817-0769-EDA0-B4F6-851AD5E53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6D87E-16EE-7A9A-0C13-DAC8CF847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9BEE62-F493-23E8-8EC5-1BA9B54D0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C769C-ABF3-4C86-B447-994DD2EA1A41}" type="datetimeFigureOut">
              <a:rPr lang="en-CA" smtClean="0"/>
              <a:t>2024-11-01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F97123-0974-6687-22ED-41268662E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C60C1-C0F3-B5B2-3B9D-A33DBE7CA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8003-2F2F-44D1-AD9E-85A44FD5E2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9662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65F7E-01F2-6D27-BD11-CD9D198A6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6227F2-0E15-273B-25D0-8943EA9716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D3CFA-ECB0-5125-5451-89EF46864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C769C-ABF3-4C86-B447-994DD2EA1A41}" type="datetimeFigureOut">
              <a:rPr lang="en-CA" smtClean="0"/>
              <a:t>2024-11-01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02EC7-AF5B-71DD-73DD-7DAB79B4A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D0B26-B477-7600-6A9A-2604CCE23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8003-2F2F-44D1-AD9E-85A44FD5E2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9091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3004A-F17E-B2F7-0FF2-3A7232D73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3FB60-E6B7-1778-B270-3C2201BEF8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245C44-3823-9786-E8CE-FA1653FAA6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A9C4DF-9665-57FB-94CF-E92C1F221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C769C-ABF3-4C86-B447-994DD2EA1A41}" type="datetimeFigureOut">
              <a:rPr lang="en-CA" smtClean="0"/>
              <a:t>2024-11-01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87A38C-C631-88FF-F79F-1ACF04B99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0BF8BF-323A-E4E2-2E11-6BF740BF2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8003-2F2F-44D1-AD9E-85A44FD5E2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8164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45772-B8FF-6F93-A606-FC8069056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56815F-0529-E975-6E2B-B0966802CE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DB98D4-60F5-FC09-C43B-CF0D303376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77637C-15DF-5F30-E66B-DADA459908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792993-A1CD-A42A-B904-BACD9D411A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E5A313-7D80-88BB-893F-CFABEAFD3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C769C-ABF3-4C86-B447-994DD2EA1A41}" type="datetimeFigureOut">
              <a:rPr lang="en-CA" smtClean="0"/>
              <a:t>2024-11-01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B6743B-C801-F54F-077E-A64D4EE63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2360D6-9353-7582-08ED-09D395175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8003-2F2F-44D1-AD9E-85A44FD5E2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0306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9F74F-C06A-2B17-2F09-0257E04E2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480036-79A0-592A-B9EC-BC0C7E7E1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C769C-ABF3-4C86-B447-994DD2EA1A41}" type="datetimeFigureOut">
              <a:rPr lang="en-CA" smtClean="0"/>
              <a:t>2024-11-01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1FAC7C-6072-C1E3-5D0C-31CA2DECA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1C2F4C-2DEB-4E6C-9C17-2C4231051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8003-2F2F-44D1-AD9E-85A44FD5E2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6766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ABE2D1-10D4-91C2-CD52-3EC0A0FD3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C769C-ABF3-4C86-B447-994DD2EA1A41}" type="datetimeFigureOut">
              <a:rPr lang="en-CA" smtClean="0"/>
              <a:t>2024-11-01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7AEA00-09CA-4C59-20CB-1FFC61A23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816277-36A8-6717-5036-415ABAC31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8003-2F2F-44D1-AD9E-85A44FD5E2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3624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96FCE-AB09-37C4-6415-14E48756E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92244-BDC0-BC2C-59EF-533A4C4D8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19B493-2A8D-25EE-1153-D9042D47C3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AC7FEE-86D3-C1BD-F021-29131E9B9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C769C-ABF3-4C86-B447-994DD2EA1A41}" type="datetimeFigureOut">
              <a:rPr lang="en-CA" smtClean="0"/>
              <a:t>2024-11-01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BEBE89-318B-B642-2875-435F8B01B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F40F55-38E7-D0E2-2EA5-A0CCEDCFE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8003-2F2F-44D1-AD9E-85A44FD5E2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7810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BDF7E-1451-032C-D0F7-AC6AACE22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984378-F1B0-4457-5C78-251249568C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1C4A35-0F40-30DF-2A69-889E135C7B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0E67BF-E41B-52C6-B2B0-4AD7F5B57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C769C-ABF3-4C86-B447-994DD2EA1A41}" type="datetimeFigureOut">
              <a:rPr lang="en-CA" smtClean="0"/>
              <a:t>2024-11-01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12537E-D99B-4D3A-050A-7F222473C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5AD615-9A96-5A9F-584D-525587A87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8003-2F2F-44D1-AD9E-85A44FD5E2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9290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C3184B-F477-C236-E6E1-7A9FB6D77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2D5E11-D5E0-0725-D76E-0B7C5E2C6D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9D98C-7202-ACC1-8819-1725C3D920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C769C-ABF3-4C86-B447-994DD2EA1A41}" type="datetimeFigureOut">
              <a:rPr lang="en-CA" smtClean="0"/>
              <a:t>2024-11-01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B832A-5B81-EF88-8EF4-9670387F0C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85A6D-C5C1-8BBD-1B8D-02F6D5167F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B8003-2F2F-44D1-AD9E-85A44FD5E2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76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387C5-04AA-2231-4E59-D14F24B4E6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/>
              <a:t>Tagged Release Version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5E75BE5-F732-A252-B3DB-FD87948D1062}"/>
              </a:ext>
            </a:extLst>
          </p:cNvPr>
          <p:cNvSpPr txBox="1">
            <a:spLocks/>
          </p:cNvSpPr>
          <p:nvPr/>
        </p:nvSpPr>
        <p:spPr>
          <a:xfrm>
            <a:off x="838200" y="208371"/>
            <a:ext cx="10515600" cy="60152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/>
              <a:t>Meeting November 5, 2024</a:t>
            </a:r>
          </a:p>
        </p:txBody>
      </p:sp>
    </p:spTree>
    <p:extLst>
      <p:ext uri="{BB962C8B-B14F-4D97-AF65-F5344CB8AC3E}">
        <p14:creationId xmlns:p14="http://schemas.microsoft.com/office/powerpoint/2010/main" val="2703993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43DB5-5FC6-4B64-203A-F59BCFDEE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2452"/>
          </a:xfrm>
        </p:spPr>
        <p:txBody>
          <a:bodyPr/>
          <a:lstStyle/>
          <a:p>
            <a:r>
              <a:rPr lang="en-CA"/>
              <a:t>Completed since last meeting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56CD6-E485-705D-8AF0-09EB274BB1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7246"/>
            <a:ext cx="10515600" cy="4809717"/>
          </a:xfrm>
        </p:spPr>
        <p:txBody>
          <a:bodyPr>
            <a:normAutofit/>
          </a:bodyPr>
          <a:lstStyle/>
          <a:p>
            <a:r>
              <a:rPr lang="en-CA" sz="2000"/>
              <a:t>Added Tecplot post-processing examples to the manual:</a:t>
            </a:r>
          </a:p>
          <a:p>
            <a:pPr lvl="1"/>
            <a:r>
              <a:rPr lang="en-CA" sz="2000"/>
              <a:t>Slices e.g. GWF saturations</a:t>
            </a:r>
          </a:p>
          <a:p>
            <a:pPr lvl="1"/>
            <a:r>
              <a:rPr lang="en-CA" sz="2000"/>
              <a:t>Calculating new values in Tecplot e.g. pressure head=z-elevation </a:t>
            </a:r>
          </a:p>
          <a:p>
            <a:pPr lvl="1"/>
            <a:r>
              <a:rPr lang="en-CA" sz="2000"/>
              <a:t>Isosurfaces (e.g. water table)</a:t>
            </a:r>
          </a:p>
          <a:p>
            <a:pPr lvl="1"/>
            <a:r>
              <a:rPr lang="en-CA" sz="2000"/>
              <a:t>Value blanking</a:t>
            </a:r>
          </a:p>
          <a:p>
            <a:pPr lvl="1"/>
            <a:r>
              <a:rPr lang="en-CA" sz="2000"/>
              <a:t>SWF to GWF Infiltration plot</a:t>
            </a:r>
          </a:p>
        </p:txBody>
      </p:sp>
    </p:spTree>
    <p:extLst>
      <p:ext uri="{BB962C8B-B14F-4D97-AF65-F5344CB8AC3E}">
        <p14:creationId xmlns:p14="http://schemas.microsoft.com/office/powerpoint/2010/main" val="2097191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0BC5DC-0272-64A4-A5FC-8DE8BCC98B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34427-8D06-A87E-EA3B-8E4FE93FA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What do we need to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AECB4-BE36-7F78-1B66-252263A30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7246"/>
            <a:ext cx="10515600" cy="4809717"/>
          </a:xfrm>
        </p:spPr>
        <p:txBody>
          <a:bodyPr>
            <a:normAutofit/>
          </a:bodyPr>
          <a:lstStyle/>
          <a:p>
            <a:r>
              <a:rPr lang="en-CA" sz="2000"/>
              <a:t>I need to read once more through the manual </a:t>
            </a:r>
            <a:r>
              <a:rPr lang="en-CA" sz="2000">
                <a:highlight>
                  <a:srgbClr val="FFFF00"/>
                </a:highlight>
              </a:rPr>
              <a:t>In progress</a:t>
            </a:r>
          </a:p>
          <a:p>
            <a:r>
              <a:rPr lang="en-CA" sz="2000"/>
              <a:t>Someone else should do a hands-on run-through of the manual and verification examples</a:t>
            </a:r>
          </a:p>
          <a:p>
            <a:r>
              <a:rPr lang="en-CA" sz="2000"/>
              <a:t>The verification examples chapter needs to be finalized</a:t>
            </a:r>
          </a:p>
          <a:p>
            <a:r>
              <a:rPr lang="en-CA" sz="2000"/>
              <a:t>Index entries could be improved</a:t>
            </a:r>
          </a:p>
          <a:p>
            <a:r>
              <a:rPr lang="en-CA" sz="2000"/>
              <a:t>Update the repositories and create a tagged release e.g. Version 2024.month (tagged bug fixes and updates would be 2024.1, 2024.3…..) </a:t>
            </a:r>
          </a:p>
          <a:p>
            <a:endParaRPr lang="en-CA" sz="2000"/>
          </a:p>
          <a:p>
            <a:r>
              <a:rPr lang="en-CA" sz="2000">
                <a:highlight>
                  <a:srgbClr val="FFFF00"/>
                </a:highlight>
              </a:rPr>
              <a:t>RCH is the only boundary condition that is currently set up to change over multiple stress periods</a:t>
            </a:r>
          </a:p>
          <a:p>
            <a:r>
              <a:rPr lang="en-CA" sz="2000">
                <a:highlight>
                  <a:srgbClr val="FFFF00"/>
                </a:highlight>
              </a:rPr>
              <a:t>RCH currently applied to entire top layer of GWF and all of SWF by default </a:t>
            </a:r>
          </a:p>
          <a:p>
            <a:r>
              <a:rPr lang="en-CA" sz="2000">
                <a:highlight>
                  <a:srgbClr val="FFFF00"/>
                </a:highlight>
              </a:rPr>
              <a:t>WEL function with CLN cells only works with my modified usgs_1.exe.  </a:t>
            </a:r>
          </a:p>
          <a:p>
            <a:r>
              <a:rPr lang="en-CA" sz="2000">
                <a:highlight>
                  <a:srgbClr val="FFFF00"/>
                </a:highlight>
              </a:rPr>
              <a:t>Is Abdul our Illustrative example.  Currently that chapter of the manual is a placeholder only.  </a:t>
            </a:r>
          </a:p>
        </p:txBody>
      </p:sp>
    </p:spTree>
    <p:extLst>
      <p:ext uri="{BB962C8B-B14F-4D97-AF65-F5344CB8AC3E}">
        <p14:creationId xmlns:p14="http://schemas.microsoft.com/office/powerpoint/2010/main" val="448487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F63688-3C14-07BC-0B30-03202CC01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5948"/>
            <a:ext cx="10515600" cy="5281015"/>
          </a:xfrm>
        </p:spPr>
        <p:txBody>
          <a:bodyPr>
            <a:normAutofit fontScale="92500" lnSpcReduction="10000"/>
          </a:bodyPr>
          <a:lstStyle/>
          <a:p>
            <a:r>
              <a:rPr lang="en-CA"/>
              <a:t>No velocity vectors</a:t>
            </a:r>
          </a:p>
          <a:p>
            <a:r>
              <a:rPr lang="en-CA"/>
              <a:t>SWF Recharge is writing nCells </a:t>
            </a:r>
            <a:r>
              <a:rPr lang="en-CA">
                <a:solidFill>
                  <a:srgbClr val="FF0000"/>
                </a:solidFill>
              </a:rPr>
              <a:t>GWF</a:t>
            </a:r>
            <a:r>
              <a:rPr lang="en-CA"/>
              <a:t> number of values to cbb file and they are all zero.  This is from abdul _posto.eco file:</a:t>
            </a:r>
          </a:p>
          <a:p>
            <a:endParaRPr lang="en-CA"/>
          </a:p>
          <a:p>
            <a:endParaRPr lang="en-CA"/>
          </a:p>
          <a:p>
            <a:endParaRPr lang="en-CA"/>
          </a:p>
          <a:p>
            <a:endParaRPr lang="en-CA"/>
          </a:p>
          <a:p>
            <a:endParaRPr lang="en-CA"/>
          </a:p>
          <a:p>
            <a:endParaRPr lang="en-CA"/>
          </a:p>
          <a:p>
            <a:endParaRPr lang="en-CA"/>
          </a:p>
          <a:p>
            <a:r>
              <a:rPr lang="en-CA"/>
              <a:t> </a:t>
            </a:r>
            <a:r>
              <a:rPr lang="en-CA">
                <a:highlight>
                  <a:srgbClr val="FFFF00"/>
                </a:highlight>
              </a:rPr>
              <a:t>This could be related to  not setting up the icbb files for GWF and SW correctly when usgs_1 is writing  cell-by-cell flows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8D6329C-12DA-0A84-FF38-CC6EA6D2C75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530823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CA"/>
              <a:t>Known issues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5C53303-99E0-2955-FF22-8C9C9927F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0073" y="2174190"/>
            <a:ext cx="6935168" cy="272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765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E37224-108D-9D65-4249-08D96CFD6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7939" y="1403305"/>
            <a:ext cx="7735712" cy="4351338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BCB69D6-38A8-63D4-CC35-C22DAA7A0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3481"/>
          </a:xfrm>
        </p:spPr>
        <p:txBody>
          <a:bodyPr>
            <a:normAutofit fontScale="90000"/>
          </a:bodyPr>
          <a:lstStyle/>
          <a:p>
            <a:r>
              <a:rPr lang="en-CA"/>
              <a:t>Verification example: 4_SWF_RCH_CRD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C45447-6B40-7F9D-29EC-88CF6F310C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46" y="1133339"/>
            <a:ext cx="2753160" cy="5043624"/>
          </a:xfrm>
        </p:spPr>
        <p:txBody>
          <a:bodyPr/>
          <a:lstStyle/>
          <a:p>
            <a:r>
              <a:rPr lang="en-CA"/>
              <a:t>Humps in water table</a:t>
            </a:r>
          </a:p>
          <a:p>
            <a:r>
              <a:rPr lang="en-CA"/>
              <a:t>Non-zero surface water depth extends upslope now </a:t>
            </a:r>
          </a:p>
          <a:p>
            <a:endParaRPr lang="en-CA"/>
          </a:p>
          <a:p>
            <a:r>
              <a:rPr lang="en-CA">
                <a:highlight>
                  <a:srgbClr val="FFFF00"/>
                </a:highlight>
              </a:rPr>
              <a:t>Wrong alpha value</a:t>
            </a:r>
          </a:p>
        </p:txBody>
      </p:sp>
    </p:spTree>
    <p:extLst>
      <p:ext uri="{BB962C8B-B14F-4D97-AF65-F5344CB8AC3E}">
        <p14:creationId xmlns:p14="http://schemas.microsoft.com/office/powerpoint/2010/main" val="905696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F8BD4B-93A3-06C8-79F1-7FE5D00306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5E4859-DA58-EC90-5C19-3A991CE74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3481"/>
          </a:xfrm>
        </p:spPr>
        <p:txBody>
          <a:bodyPr>
            <a:normAutofit fontScale="90000"/>
          </a:bodyPr>
          <a:lstStyle/>
          <a:p>
            <a:r>
              <a:rPr lang="en-CA"/>
              <a:t>Verification example: 6_Abdul_MODHMS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8C6B22-4AB0-06F1-BA7B-6EA43296F0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46" y="1133339"/>
            <a:ext cx="2753160" cy="5043624"/>
          </a:xfrm>
        </p:spPr>
        <p:txBody>
          <a:bodyPr/>
          <a:lstStyle/>
          <a:p>
            <a:r>
              <a:rPr lang="en-CA"/>
              <a:t>X-axis reversed compared to Abdul</a:t>
            </a:r>
          </a:p>
          <a:p>
            <a:endParaRPr lang="en-CA"/>
          </a:p>
          <a:p>
            <a:r>
              <a:rPr lang="en-CA">
                <a:highlight>
                  <a:srgbClr val="FFFF00"/>
                </a:highlight>
              </a:rPr>
              <a:t>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ADABF8-48C8-31B8-7778-6161F1737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2404" y="1201782"/>
            <a:ext cx="8259596" cy="4646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423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FD335-2C24-93C5-ADF6-03875E479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4407C-1640-773A-C467-7B96FA45D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800">
                <a:highlight>
                  <a:srgbClr val="FFFF00"/>
                </a:highlight>
              </a:rPr>
              <a:t>There is currently no tutorial for Github Useage in Visual Studio</a:t>
            </a:r>
          </a:p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6726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30141</TotalTime>
  <Words>300</Words>
  <Application>Microsoft Office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Tagged Release Version</vt:lpstr>
      <vt:lpstr>Completed since last meeting</vt:lpstr>
      <vt:lpstr>What do we need to do?</vt:lpstr>
      <vt:lpstr>Known issues</vt:lpstr>
      <vt:lpstr>Verification example: 4_SWF_RCH_CRD</vt:lpstr>
      <vt:lpstr>Verification example: 6_Abdul_MODHMS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 McLaren</dc:creator>
  <cp:lastModifiedBy>Rob McLaren</cp:lastModifiedBy>
  <cp:revision>13</cp:revision>
  <dcterms:created xsi:type="dcterms:W3CDTF">2024-04-24T14:54:52Z</dcterms:created>
  <dcterms:modified xsi:type="dcterms:W3CDTF">2024-11-05T15:25:46Z</dcterms:modified>
</cp:coreProperties>
</file>