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0" r:id="rId3"/>
    <p:sldId id="267" r:id="rId4"/>
    <p:sldId id="272" r:id="rId5"/>
    <p:sldId id="271" r:id="rId6"/>
    <p:sldId id="265" r:id="rId7"/>
    <p:sldId id="273" r:id="rId8"/>
    <p:sldId id="269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F20B-C1A1-EB70-BFAD-1F5A64671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8BD10-7C97-0244-947C-5CCC051DA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28E86-37B0-6FFA-2EFA-E05EBA7D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19282-976A-D7C1-5C1D-32D85B6C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C5B36-34D5-7513-5A68-01E1423C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00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4982-DE24-F137-7140-421F42CF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B6D55-EB03-B875-0E2D-66F2DE0E4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A98BC-FCE0-2747-2E6A-6388CC5E6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61E0-0ABA-9F4C-DCDB-7754BE40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842AC-8C8C-3C42-6961-E14ED8E9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570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2A1BB4-10EF-BA6B-D2AC-5CE01DBA8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0E9DF-0510-2B0F-9705-605C75A15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7F341-EF06-F6CB-ABCD-209347F9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BB36E-4340-2C9F-2712-9CF21F70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52EA7-BB98-F2C7-5B37-C044A087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373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1DA1-BE64-C3E5-6768-F5F2FA5A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E765F-7815-1709-3C9E-2AD47AB62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9D33A-0B25-2017-CEC3-BBD1EBBB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597B-CC4A-FD88-212C-4890385F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19C9F-309D-D977-22D0-8D71670B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97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9B66-122F-9DD9-F08F-670D1CB7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64116-00FB-F872-1807-40A07AD35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D2C57-0821-28AB-5E9A-491FFCE2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3EADE-92A6-E1D2-908E-18403FB7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9BE2D-C3CF-2D4E-6304-A29A88D7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105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6569-A28F-8DDE-BA30-C8842C74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C956A-C336-E244-A648-E0437A82D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4CD13-0F50-1824-1DED-386A5388D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17FB6-F023-C67B-4C02-8D2E44CD6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52034-B73D-F2EE-45C4-922DEE6A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80C13-FBB7-F146-586A-D7A23F0A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22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93D9-D165-2ABE-2D3D-7C93F9F57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CE386-77F1-A821-FF00-31223AC67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2EC23-B83C-1438-6C4B-5094654DB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A7E39-81CA-5317-3A98-8A20382C9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C87B5-2F04-8141-69BB-12477514F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B3FCDB-A715-67F4-2C5B-C3033740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71D68-D295-AC2D-5F76-C0AEB58B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ABEEA9-5FDF-84E3-07D4-CA31BBF8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6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A6AD-2A57-74ED-AB1E-4865837B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3981B-FACE-36CA-7888-78FC092E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61704-DFB1-CECF-0C13-3FE3535C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0C769-2DC3-B934-B53A-6569BF1A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73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02D06-1BF2-D755-5BE9-054353361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7C29E-B0B2-6C9B-6ADC-C65522E66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2E8A4-B133-E894-8118-BE6A9E2D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102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1D9E-4198-6140-9C37-2E4D244F3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DEF0E-6230-2794-0C48-35E6D8C68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C205B-1FC1-0A43-6649-70088E9C4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322B8-067E-FCCB-0525-D83C3285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01DD7-94BE-1A37-2048-F9B64D72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A731B-BCFF-5E62-213F-B0F70E6A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854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64A8-28EB-355A-458F-4FE4BD60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FC8B49-E878-9BDB-8874-B9D076C9B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E61A5-0BE1-7AF6-6A88-B6B778CFF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FFDD6-966E-0404-FA01-C220E4BF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8FE13-1E56-ACEE-C03D-F83AD4CEB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34D1A-AFF9-5014-4CFC-CBAA3854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339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1C09D-39CE-5EE8-554F-46AF0DC8C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D4DEC-7EF2-0F28-BB18-1B501690B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BE259-6A15-0191-732A-54BA77D36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5891E-2CD5-4CE6-8274-44086644E53A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15105-E4B3-1D5A-B230-9EF3A8A13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DBAD4-562B-2B31-3CA2-89A8847CF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058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118DB-CA84-0BEF-F93E-2BFF63DA1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7197"/>
            <a:ext cx="12192000" cy="450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7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A56E148-B081-ADB4-5331-C59598724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547" y="3781236"/>
            <a:ext cx="8106906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6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D79B1C6-AB79-0666-AC45-32D80D4E5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311" y="2545234"/>
            <a:ext cx="6287377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85E86D7-EA4F-DE20-8C72-5D182164D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0" y="3429587"/>
            <a:ext cx="12192000" cy="89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80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F121B7F-D903-D9C9-EE69-A9587D777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00" y="3661987"/>
            <a:ext cx="12192000" cy="73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1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2760571-B84B-2BA5-579B-40E9EECF02B3}"/>
              </a:ext>
            </a:extLst>
          </p:cNvPr>
          <p:cNvSpPr/>
          <p:nvPr/>
        </p:nvSpPr>
        <p:spPr>
          <a:xfrm>
            <a:off x="-9525" y="1973580"/>
            <a:ext cx="306434" cy="461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3E5132-C8AE-D02E-721D-5BA4DAA2D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826" y="1973580"/>
            <a:ext cx="2248214" cy="141942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42147C-0655-C4A6-68D1-62BE456CF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42" t="41617" r="27403" b="46471"/>
          <a:stretch/>
        </p:blipFill>
        <p:spPr>
          <a:xfrm>
            <a:off x="7736681" y="2600324"/>
            <a:ext cx="183357" cy="16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3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C7CAC5-AC20-D696-C49A-04059D873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24" y="1309260"/>
            <a:ext cx="295316" cy="2857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50F849-AB65-F990-D897-281D47A23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354" y="1194486"/>
            <a:ext cx="2133898" cy="3162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FEFA28-9821-F2CB-BE78-AB6880F201A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68965"/>
          <a:stretch/>
        </p:blipFill>
        <p:spPr>
          <a:xfrm>
            <a:off x="4850865" y="1194486"/>
            <a:ext cx="5207535" cy="147033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0015966-6434-1968-3798-263DF2EBFF28}"/>
              </a:ext>
            </a:extLst>
          </p:cNvPr>
          <p:cNvSpPr/>
          <p:nvPr/>
        </p:nvSpPr>
        <p:spPr>
          <a:xfrm>
            <a:off x="4524252" y="1811383"/>
            <a:ext cx="1639389" cy="263438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6156-5D8D-8A04-C9F0-E69A2B8405C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2559" b="1"/>
          <a:stretch/>
        </p:blipFill>
        <p:spPr>
          <a:xfrm>
            <a:off x="4850865" y="2542904"/>
            <a:ext cx="5207535" cy="1773828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3F2FDADF-145A-0930-52AB-DC6FA4376EA9}"/>
              </a:ext>
            </a:extLst>
          </p:cNvPr>
          <p:cNvSpPr/>
          <p:nvPr/>
        </p:nvSpPr>
        <p:spPr>
          <a:xfrm>
            <a:off x="7689669" y="1480456"/>
            <a:ext cx="879566" cy="409303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2535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76F4C2-F325-EC27-0277-3B51455CF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346"/>
          <a:stretch/>
        </p:blipFill>
        <p:spPr>
          <a:xfrm>
            <a:off x="920060" y="946446"/>
            <a:ext cx="5391902" cy="215380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47A3631-1F11-7D9B-4B96-BC34419BE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46"/>
          <a:stretch/>
        </p:blipFill>
        <p:spPr>
          <a:xfrm>
            <a:off x="920060" y="3069607"/>
            <a:ext cx="5391902" cy="35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24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CE1145-D278-D059-F862-0CFDFCFCF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7820"/>
            <a:ext cx="12192000" cy="544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2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14354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 McLaren</dc:creator>
  <cp:lastModifiedBy>Rob McLaren</cp:lastModifiedBy>
  <cp:revision>6</cp:revision>
  <dcterms:created xsi:type="dcterms:W3CDTF">2024-08-25T18:30:32Z</dcterms:created>
  <dcterms:modified xsi:type="dcterms:W3CDTF">2024-11-19T21:14:06Z</dcterms:modified>
</cp:coreProperties>
</file>