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6" r:id="rId4"/>
    <p:sldId id="258" r:id="rId5"/>
    <p:sldId id="271" r:id="rId6"/>
    <p:sldId id="257" r:id="rId7"/>
    <p:sldId id="267" r:id="rId8"/>
    <p:sldId id="268" r:id="rId9"/>
    <p:sldId id="269" r:id="rId10"/>
    <p:sldId id="270" r:id="rId11"/>
    <p:sldId id="259" r:id="rId12"/>
    <p:sldId id="260" r:id="rId13"/>
    <p:sldId id="264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F20B-C1A1-EB70-BFAD-1F5A64671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8BD10-7C97-0244-947C-5CCC051DA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28E86-37B0-6FFA-2EFA-E05EBA7D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9282-976A-D7C1-5C1D-32D85B6C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5B36-34D5-7513-5A68-01E1423C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00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4982-DE24-F137-7140-421F42CF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B6D55-EB03-B875-0E2D-66F2DE0E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98BC-FCE0-2747-2E6A-6388CC5E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61E0-0ABA-9F4C-DCDB-7754BE406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42AC-8C8C-3C42-6961-E14ED8E9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7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A1BB4-10EF-BA6B-D2AC-5CE01DBA8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0E9DF-0510-2B0F-9705-605C75A15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F341-EF06-F6CB-ABCD-209347F9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BB36E-4340-2C9F-2712-9CF21F70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52EA7-BB98-F2C7-5B37-C044A087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373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61DA1-BE64-C3E5-6768-F5F2FA5AA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765F-7815-1709-3C9E-2AD47AB62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9D33A-0B25-2017-CEC3-BBD1EBBB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597B-CC4A-FD88-212C-4890385F5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9C9F-309D-D977-22D0-8D71670B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71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9B66-122F-9DD9-F08F-670D1CB7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4116-00FB-F872-1807-40A07AD35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D2C57-0821-28AB-5E9A-491FFCE2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EADE-92A6-E1D2-908E-18403FB7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9BE2D-C3CF-2D4E-6304-A29A88D7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105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6569-A28F-8DDE-BA30-C8842C74A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956A-C336-E244-A648-E0437A82D4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4CD13-0F50-1824-1DED-386A5388D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17FB6-F023-C67B-4C02-8D2E44CD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52034-B73D-F2EE-45C4-922DEE6A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80C13-FBB7-F146-586A-D7A23F0A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22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93D9-D165-2ABE-2D3D-7C93F9F57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CE386-77F1-A821-FF00-31223AC67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2EC23-B83C-1438-6C4B-5094654DB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0A7E39-81CA-5317-3A98-8A20382C9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C87B5-2F04-8141-69BB-12477514F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3FCDB-A715-67F4-2C5B-C3033740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71D68-D295-AC2D-5F76-C0AEB58B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BEEA9-5FDF-84E3-07D4-CA31BBF8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76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A6AD-2A57-74ED-AB1E-4865837B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3981B-FACE-36CA-7888-78FC092E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61704-DFB1-CECF-0C13-3FE3535C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0C769-2DC3-B934-B53A-6569BF1A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73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02D06-1BF2-D755-5BE9-05435336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7C29E-B0B2-6C9B-6ADC-C65522E6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2E8A4-B133-E894-8118-BE6A9E2D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102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1D9E-4198-6140-9C37-2E4D244F3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DEF0E-6230-2794-0C48-35E6D8C6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C205B-1FC1-0A43-6649-70088E9C4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22B8-067E-FCCB-0525-D83C3285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01DD7-94BE-1A37-2048-F9B64D72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A731B-BCFF-5E62-213F-B0F70E6A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5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64A8-28EB-355A-458F-4FE4BD60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C8B49-E878-9BDB-8874-B9D076C9B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E61A5-0BE1-7AF6-6A88-B6B778CFF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FFDD6-966E-0404-FA01-C220E4BF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5891E-2CD5-4CE6-8274-44086644E53A}" type="datetimeFigureOut">
              <a:rPr lang="en-CA" smtClean="0"/>
              <a:t>2024-11-18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8FE13-1E56-ACEE-C03D-F83AD4CEB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34D1A-AFF9-5014-4CFC-CBAA3854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39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1C09D-39CE-5EE8-554F-46AF0DC8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4DEC-7EF2-0F28-BB18-1B501690B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BE259-6A15-0191-732A-54BA77D36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5891E-2CD5-4CE6-8274-44086644E53A}" type="datetimeFigureOut">
              <a:rPr lang="en-CA" smtClean="0"/>
              <a:t>2024-11-18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15105-E4B3-1D5A-B230-9EF3A8A13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DBAD4-562B-2B31-3CA2-89A8847C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12FFF-86E4-4B88-87EF-8AB35261D56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5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1A72DE-4126-E962-80B1-AC71063E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4945"/>
          <a:stretch/>
        </p:blipFill>
        <p:spPr>
          <a:xfrm>
            <a:off x="242070" y="1309392"/>
            <a:ext cx="11707859" cy="14860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760571-B84B-2BA5-579B-40E9EECF02B3}"/>
              </a:ext>
            </a:extLst>
          </p:cNvPr>
          <p:cNvSpPr/>
          <p:nvPr/>
        </p:nvSpPr>
        <p:spPr>
          <a:xfrm>
            <a:off x="-9525" y="1973580"/>
            <a:ext cx="306434" cy="461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B2FCE58-D4CA-8C47-CA4A-55D4107F6A4E}"/>
              </a:ext>
            </a:extLst>
          </p:cNvPr>
          <p:cNvSpPr/>
          <p:nvPr/>
        </p:nvSpPr>
        <p:spPr>
          <a:xfrm>
            <a:off x="10763251" y="2257426"/>
            <a:ext cx="1234304" cy="70784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2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84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6FDE31-8760-8702-42A7-7A0EABD25BB4}"/>
              </a:ext>
            </a:extLst>
          </p:cNvPr>
          <p:cNvSpPr/>
          <p:nvPr/>
        </p:nvSpPr>
        <p:spPr>
          <a:xfrm>
            <a:off x="800100" y="504825"/>
            <a:ext cx="4200525" cy="1771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2D1F6-C550-3ED1-B87B-7795ADD77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96" y="852413"/>
            <a:ext cx="400105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5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DC8F54-824A-8518-D7E2-A78560480AE5}"/>
              </a:ext>
            </a:extLst>
          </p:cNvPr>
          <p:cNvSpPr/>
          <p:nvPr/>
        </p:nvSpPr>
        <p:spPr>
          <a:xfrm>
            <a:off x="752476" y="600075"/>
            <a:ext cx="6838950" cy="3438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75D54-B9E1-3926-F98A-3366B1BD4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10" b="57927"/>
          <a:stretch/>
        </p:blipFill>
        <p:spPr>
          <a:xfrm>
            <a:off x="847051" y="971552"/>
            <a:ext cx="6544349" cy="26150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7149A0A-24C4-2191-7E81-FD333A4C9481}"/>
              </a:ext>
            </a:extLst>
          </p:cNvPr>
          <p:cNvSpPr/>
          <p:nvPr/>
        </p:nvSpPr>
        <p:spPr>
          <a:xfrm>
            <a:off x="5419725" y="3310387"/>
            <a:ext cx="676275" cy="27622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845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1E72B7-CA73-B08D-567B-F8E97222FF74}"/>
              </a:ext>
            </a:extLst>
          </p:cNvPr>
          <p:cNvSpPr/>
          <p:nvPr/>
        </p:nvSpPr>
        <p:spPr>
          <a:xfrm>
            <a:off x="3476626" y="1381126"/>
            <a:ext cx="4057650" cy="180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DD410A-1074-BBFA-828A-97A9EA8E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599" y="1642614"/>
            <a:ext cx="3753374" cy="12574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410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0C316B-5156-2398-B0F3-A19E7B160FF4}"/>
              </a:ext>
            </a:extLst>
          </p:cNvPr>
          <p:cNvSpPr/>
          <p:nvPr/>
        </p:nvSpPr>
        <p:spPr>
          <a:xfrm>
            <a:off x="4286250" y="704850"/>
            <a:ext cx="7463026" cy="5072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0C9EA6-F4B6-3054-A22E-C8CB4C98F8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79" b="42742"/>
          <a:stretch/>
        </p:blipFill>
        <p:spPr>
          <a:xfrm>
            <a:off x="4466551" y="1080639"/>
            <a:ext cx="6734849" cy="3681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BDE8D-872B-33B7-B0A6-717B3EE8AC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1031" r="53550"/>
          <a:stretch/>
        </p:blipFill>
        <p:spPr>
          <a:xfrm>
            <a:off x="4466551" y="4762499"/>
            <a:ext cx="4486949" cy="576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37CC4B-76F6-C78F-5802-4D9699AC4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653" b="42742"/>
          <a:stretch/>
        </p:blipFill>
        <p:spPr>
          <a:xfrm>
            <a:off x="10496549" y="1080639"/>
            <a:ext cx="1096049" cy="3681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C4895-3C33-F4AC-649A-AF306E1369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857" t="86250" r="-737" b="-1211"/>
          <a:stretch/>
        </p:blipFill>
        <p:spPr>
          <a:xfrm>
            <a:off x="9168147" y="4457700"/>
            <a:ext cx="2499978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8446C-9235-E662-1CAF-E938000B0E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34" t="91031" r="37576"/>
          <a:stretch/>
        </p:blipFill>
        <p:spPr>
          <a:xfrm>
            <a:off x="7370474" y="4762052"/>
            <a:ext cx="2114549" cy="5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30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FA33F0-0DF6-FB25-4ACF-FB8D1C222D38}"/>
              </a:ext>
            </a:extLst>
          </p:cNvPr>
          <p:cNvSpPr/>
          <p:nvPr/>
        </p:nvSpPr>
        <p:spPr>
          <a:xfrm>
            <a:off x="790575" y="1143000"/>
            <a:ext cx="4410075" cy="3343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A06D07-BE83-557B-80B5-5371217CD2BF}"/>
              </a:ext>
            </a:extLst>
          </p:cNvPr>
          <p:cNvGrpSpPr/>
          <p:nvPr/>
        </p:nvGrpSpPr>
        <p:grpSpPr>
          <a:xfrm>
            <a:off x="1042786" y="1511869"/>
            <a:ext cx="3943900" cy="2553312"/>
            <a:chOff x="1042786" y="1511869"/>
            <a:chExt cx="3943900" cy="255331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B5C19F-4834-90C4-EACC-78037E87E2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60598"/>
            <a:stretch/>
          </p:blipFill>
          <p:spPr>
            <a:xfrm>
              <a:off x="1042786" y="1511869"/>
              <a:ext cx="3943900" cy="17266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9D914CE-B47C-0075-F9E3-58913595D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1135"/>
            <a:stretch/>
          </p:blipFill>
          <p:spPr>
            <a:xfrm>
              <a:off x="1042786" y="3238500"/>
              <a:ext cx="3943900" cy="826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758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801201-31B2-1682-A270-5DDFC3C29CBD}"/>
              </a:ext>
            </a:extLst>
          </p:cNvPr>
          <p:cNvSpPr/>
          <p:nvPr/>
        </p:nvSpPr>
        <p:spPr>
          <a:xfrm>
            <a:off x="7743825" y="4972050"/>
            <a:ext cx="1943100" cy="40005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5A58A4-D2E4-8115-CB21-8C12D79C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1276049"/>
            <a:ext cx="10431331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1A72DE-4126-E962-80B1-AC71063E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959" t="36288" r="908" b="2700"/>
          <a:stretch/>
        </p:blipFill>
        <p:spPr>
          <a:xfrm>
            <a:off x="8081554" y="2847702"/>
            <a:ext cx="3762103" cy="25864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760571-B84B-2BA5-579B-40E9EECF02B3}"/>
              </a:ext>
            </a:extLst>
          </p:cNvPr>
          <p:cNvSpPr/>
          <p:nvPr/>
        </p:nvSpPr>
        <p:spPr>
          <a:xfrm>
            <a:off x="-9525" y="1973580"/>
            <a:ext cx="306434" cy="461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C62E71-D361-BC15-E3EF-A834F301FACB}"/>
              </a:ext>
            </a:extLst>
          </p:cNvPr>
          <p:cNvSpPr/>
          <p:nvPr/>
        </p:nvSpPr>
        <p:spPr>
          <a:xfrm>
            <a:off x="7924801" y="4895465"/>
            <a:ext cx="1600200" cy="653143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44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8F7D2F-4A4D-7ECE-E208-054B6F7BB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7" y="290375"/>
            <a:ext cx="4887007" cy="19719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C0BC8B7-5C25-7567-9273-139111C9E197}"/>
              </a:ext>
            </a:extLst>
          </p:cNvPr>
          <p:cNvSpPr/>
          <p:nvPr/>
        </p:nvSpPr>
        <p:spPr>
          <a:xfrm>
            <a:off x="3314700" y="1933576"/>
            <a:ext cx="876300" cy="32875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4CE425-A99E-6641-7DF8-F1EA0CE5EB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654" b="41403"/>
          <a:stretch/>
        </p:blipFill>
        <p:spPr>
          <a:xfrm>
            <a:off x="5761945" y="457200"/>
            <a:ext cx="5849166" cy="2562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E080F5-3C94-D4AC-008F-263F941C6D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8541"/>
          <a:stretch/>
        </p:blipFill>
        <p:spPr>
          <a:xfrm>
            <a:off x="5762625" y="2524125"/>
            <a:ext cx="5849166" cy="49560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F11F6C7-5D9F-7FA7-3DE0-C003766E8A63}"/>
              </a:ext>
            </a:extLst>
          </p:cNvPr>
          <p:cNvSpPr/>
          <p:nvPr/>
        </p:nvSpPr>
        <p:spPr>
          <a:xfrm>
            <a:off x="9886950" y="2609850"/>
            <a:ext cx="971550" cy="386202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65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DA3D21-97F7-FBF6-5B48-EDEB261E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58" y="1313999"/>
            <a:ext cx="6725589" cy="32294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258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653B3E-2FF7-964D-DE3E-D2DF6C2D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557952"/>
            <a:ext cx="7982505" cy="3733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917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B7D7E0-294A-EDCD-5017-6F9FF26A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1728"/>
          <a:stretch/>
        </p:blipFill>
        <p:spPr>
          <a:xfrm>
            <a:off x="572271" y="522622"/>
            <a:ext cx="3916264" cy="15252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AD6573-0BCB-79A9-137E-77D706528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779" y="2961731"/>
            <a:ext cx="3087486" cy="35071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C12CA7-BCFE-B83E-4425-890E5641F6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488"/>
          <a:stretch/>
        </p:blipFill>
        <p:spPr>
          <a:xfrm>
            <a:off x="572271" y="2047876"/>
            <a:ext cx="3916264" cy="2971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7116172-8FBC-836A-DF1B-12BB832B1442}"/>
              </a:ext>
            </a:extLst>
          </p:cNvPr>
          <p:cNvSpPr/>
          <p:nvPr/>
        </p:nvSpPr>
        <p:spPr>
          <a:xfrm>
            <a:off x="3943351" y="5705475"/>
            <a:ext cx="1234304" cy="35542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C736F-6B94-9829-DDDD-0A80F91BF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036" y="773157"/>
            <a:ext cx="6220693" cy="157184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DD96AE4-C07F-09A3-0E1A-222C5A64C233}"/>
              </a:ext>
            </a:extLst>
          </p:cNvPr>
          <p:cNvSpPr/>
          <p:nvPr/>
        </p:nvSpPr>
        <p:spPr>
          <a:xfrm>
            <a:off x="2352675" y="1704976"/>
            <a:ext cx="552450" cy="297125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72A7F9D-252D-9549-8DA6-6BB6A2A9C104}"/>
              </a:ext>
            </a:extLst>
          </p:cNvPr>
          <p:cNvSpPr/>
          <p:nvPr/>
        </p:nvSpPr>
        <p:spPr>
          <a:xfrm>
            <a:off x="495300" y="2095501"/>
            <a:ext cx="552450" cy="297125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17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205430-76C2-592D-948B-90669E5A5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941" y="572880"/>
            <a:ext cx="5887272" cy="557290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0EB8330-D052-D24F-F09E-F73F4AE455F5}"/>
              </a:ext>
            </a:extLst>
          </p:cNvPr>
          <p:cNvSpPr/>
          <p:nvPr/>
        </p:nvSpPr>
        <p:spPr>
          <a:xfrm>
            <a:off x="9691008" y="5182961"/>
            <a:ext cx="1234304" cy="35542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00350-3F63-D9B4-EFF0-430FC0664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2879"/>
            <a:ext cx="5887272" cy="557290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F114BEE-C543-0871-99D7-153138EA7CF3}"/>
              </a:ext>
            </a:extLst>
          </p:cNvPr>
          <p:cNvSpPr/>
          <p:nvPr/>
        </p:nvSpPr>
        <p:spPr>
          <a:xfrm>
            <a:off x="2763340" y="5182961"/>
            <a:ext cx="1234304" cy="35542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750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25F715-6C3E-35E3-A1BC-6F8A15C5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081" y="920734"/>
            <a:ext cx="5020376" cy="477269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B7EB589-335A-490B-5476-679818C0DBFC}"/>
              </a:ext>
            </a:extLst>
          </p:cNvPr>
          <p:cNvSpPr/>
          <p:nvPr/>
        </p:nvSpPr>
        <p:spPr>
          <a:xfrm flipV="1">
            <a:off x="5634447" y="4763588"/>
            <a:ext cx="4171404" cy="400592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24484E-13C1-E99D-A078-1F826ADF432F}"/>
              </a:ext>
            </a:extLst>
          </p:cNvPr>
          <p:cNvSpPr/>
          <p:nvPr/>
        </p:nvSpPr>
        <p:spPr>
          <a:xfrm>
            <a:off x="9647466" y="1339489"/>
            <a:ext cx="1234304" cy="35542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43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35CD1-DF58-C4EE-6A76-08C7117E6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4"/>
          <a:stretch/>
        </p:blipFill>
        <p:spPr>
          <a:xfrm>
            <a:off x="1432861" y="990260"/>
            <a:ext cx="9326277" cy="1892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B643E3-9DC7-0731-B485-C9F25A7D7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204"/>
          <a:stretch/>
        </p:blipFill>
        <p:spPr>
          <a:xfrm>
            <a:off x="1432860" y="3429000"/>
            <a:ext cx="9326277" cy="18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5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15448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5</cp:revision>
  <dcterms:created xsi:type="dcterms:W3CDTF">2024-08-25T18:30:32Z</dcterms:created>
  <dcterms:modified xsi:type="dcterms:W3CDTF">2024-11-19T16:08:13Z</dcterms:modified>
</cp:coreProperties>
</file>