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D21C-D63A-2F95-422F-E1A84A6C1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433F9-1B62-13B6-D5E4-BAD828CB4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6E829-E61A-D234-5B44-13C956470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7F08-0430-479B-B77A-FAF62344E405}" type="datetimeFigureOut">
              <a:rPr lang="en-CA" smtClean="0"/>
              <a:t>2024-11-15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8703A-755F-5B42-9C79-F1D742C9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77E42-F35F-8E00-38DA-CC13A7A7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BF62-E4BE-4B05-B4C5-CA782B782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548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E349-E3DE-A091-64A3-7AA26189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83234-7077-87C8-37C6-4155AAE61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2D82E-11A9-767F-7762-37ADE81C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7F08-0430-479B-B77A-FAF62344E405}" type="datetimeFigureOut">
              <a:rPr lang="en-CA" smtClean="0"/>
              <a:t>2024-11-15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F84BC-CF4A-485B-17A3-3C84D9FD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B8D0D-9005-0716-7696-D19C591E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BF62-E4BE-4B05-B4C5-CA782B782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904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93EC7B-819D-409A-043A-B4BBEDF38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FC4BB-A964-D30B-823F-7851C1521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422B6-B035-08E0-F4A8-4CB73B37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7F08-0430-479B-B77A-FAF62344E405}" type="datetimeFigureOut">
              <a:rPr lang="en-CA" smtClean="0"/>
              <a:t>2024-11-15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ADE88-1100-B69C-9B78-D026BF94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8ED79-23DD-DE29-84B2-5CD9391F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BF62-E4BE-4B05-B4C5-CA782B782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290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AEC5-ECB9-E00A-4426-7D7A768E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5026-7713-43F8-CBE4-5BEEC3487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E36F4-17D7-6F1D-1D31-7A78301D4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7F08-0430-479B-B77A-FAF62344E405}" type="datetimeFigureOut">
              <a:rPr lang="en-CA" smtClean="0"/>
              <a:t>2024-11-15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456E7-ABBB-BBF4-836A-CCA1CADF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988E0-F764-D801-935F-72A1E919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BF62-E4BE-4B05-B4C5-CA782B782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74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7BFD-AF8A-FF58-4B73-EC1AD463D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F9B7C-200E-7DB9-C954-D1B2A60DA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7DD8D-9723-6C32-5741-B149D40D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7F08-0430-479B-B77A-FAF62344E405}" type="datetimeFigureOut">
              <a:rPr lang="en-CA" smtClean="0"/>
              <a:t>2024-11-15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04250-1617-A30C-02EB-6317F02FD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1E36A-A2D8-DC1F-09CC-3247BF6C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BF62-E4BE-4B05-B4C5-CA782B782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408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0FE4-1E0E-5034-A2BB-C3C47B28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CF8BE-4371-0DA2-71BD-A99ACCF71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0D4EE-F419-9CE4-C0AF-BD01F43BF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5A5DD-E89B-9170-C27A-848067B4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7F08-0430-479B-B77A-FAF62344E405}" type="datetimeFigureOut">
              <a:rPr lang="en-CA" smtClean="0"/>
              <a:t>2024-11-15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37C20-9F50-217D-FEEE-EA320351F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2A413-39C4-F843-76A5-96F137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BF62-E4BE-4B05-B4C5-CA782B782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67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8DBD-5D23-A83A-225B-0DE176D94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35537-ED52-9D8D-A619-199444F35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1A8D0-7642-6318-567A-9E634098D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074AA-6698-2EFE-5DEB-E9A0B0144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97ACCC-DE0A-32B7-C016-C5941200B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C2B28-88C7-676B-3F79-576EEDB0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7F08-0430-479B-B77A-FAF62344E405}" type="datetimeFigureOut">
              <a:rPr lang="en-CA" smtClean="0"/>
              <a:t>2024-11-15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DAECD-756A-CE12-5D4A-D9047DD8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FCA8D-54B5-AE47-3AC8-0E58090A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BF62-E4BE-4B05-B4C5-CA782B782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388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4DB5F-9CE5-9CB8-92A1-A86B4258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9C7A4-6721-3C96-DDC7-A166D3802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7F08-0430-479B-B77A-FAF62344E405}" type="datetimeFigureOut">
              <a:rPr lang="en-CA" smtClean="0"/>
              <a:t>2024-11-15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5AB84-F369-6B6E-27B9-14E44770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F7D79-D172-BFC8-50E4-2C84A914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BF62-E4BE-4B05-B4C5-CA782B782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648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FFC23-B647-6857-B76A-26CEB49F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7F08-0430-479B-B77A-FAF62344E405}" type="datetimeFigureOut">
              <a:rPr lang="en-CA" smtClean="0"/>
              <a:t>2024-11-15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27D80-0759-359E-FE81-18F4ACD47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6653F-2EF1-2D95-6E83-0D327084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BF62-E4BE-4B05-B4C5-CA782B782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368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D0AF-1095-CEB1-21D8-261DD3476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2746D-3140-E238-6C7A-118D91AAE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B8FC2-4BC4-E43C-F799-C6B890E4A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E9F89-1D65-D021-4D69-C87D571DC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7F08-0430-479B-B77A-FAF62344E405}" type="datetimeFigureOut">
              <a:rPr lang="en-CA" smtClean="0"/>
              <a:t>2024-11-15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B3956-7352-5F76-DC3E-0381F6A8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DD5B1-2750-3647-B495-8CC4FAEE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BF62-E4BE-4B05-B4C5-CA782B782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840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1418-6057-8884-2A9A-4D002313C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079F7-7852-EBB9-7DE4-36BE12BAB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0A8EC-6D07-7A22-F865-5CC759DD0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BCAAA-BE3B-0806-2980-EEF3ED95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7F08-0430-479B-B77A-FAF62344E405}" type="datetimeFigureOut">
              <a:rPr lang="en-CA" smtClean="0"/>
              <a:t>2024-11-15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AC43E-CE87-1732-CA99-86B7A1A5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31EC7-BB7F-E322-EFA8-395B9E17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BF62-E4BE-4B05-B4C5-CA782B782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27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47CB4B-8F4A-3F92-E638-5867234C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6AD08-C237-19A3-54D7-F8B20A35B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C5F5C-C230-EA03-F36E-D4F682045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B7F08-0430-479B-B77A-FAF62344E405}" type="datetimeFigureOut">
              <a:rPr lang="en-CA" smtClean="0"/>
              <a:t>2024-11-15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A41A5-A015-AE58-9DA2-FC534F74D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32EA6-5DF8-D2C1-534A-BB0AE797A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3BF62-E4BE-4B05-B4C5-CA782B782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64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852933-CC0C-01E2-4587-427D9F8F3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36" y="3400154"/>
            <a:ext cx="5310250" cy="3118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890103-EB8B-6304-13EE-C6100FD9B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37" y="134981"/>
            <a:ext cx="5310250" cy="311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9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4A4B1-A685-5CD2-FA88-A8132BA2C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4A74C0E-8C8E-5520-C509-8C505A824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89" y="3429000"/>
            <a:ext cx="5310251" cy="31182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A173EF-857D-0474-2C2E-739AFF3B1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89" y="189093"/>
            <a:ext cx="5310251" cy="311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7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2DDA654-E454-E5CE-3596-85D77DE22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050" y="3429000"/>
            <a:ext cx="5310251" cy="31144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F3E745-7A07-5D46-47B3-35EB57D5C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050" y="179699"/>
            <a:ext cx="5310251" cy="311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76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EF82A5B-0621-6437-E5FA-E593BC453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049" y="3428997"/>
            <a:ext cx="5310252" cy="3118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92A24D-B7C2-D184-82F6-8D84F804F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049" y="175938"/>
            <a:ext cx="5310252" cy="311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FFA4994-B067-4325-5419-24766FDFB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049" y="3428998"/>
            <a:ext cx="5335929" cy="31295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2B4023-E47F-D4F1-D2D3-5490DFF96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624" y="172166"/>
            <a:ext cx="5329496" cy="312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9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5201BA-3B9A-B951-CC2D-5947F7625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83" y="0"/>
            <a:ext cx="117072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15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0DD7D-17C9-B2D0-1641-B49826DCE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9" y="0"/>
            <a:ext cx="11714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35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5866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 McLaren</dc:creator>
  <cp:lastModifiedBy>Rob McLaren</cp:lastModifiedBy>
  <cp:revision>1</cp:revision>
  <dcterms:created xsi:type="dcterms:W3CDTF">2024-11-15T14:20:54Z</dcterms:created>
  <dcterms:modified xsi:type="dcterms:W3CDTF">2024-11-19T16:07:47Z</dcterms:modified>
</cp:coreProperties>
</file>