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52D6-3585-B012-EA19-E5632F0F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09E90-DA46-19D9-8959-A2049738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6AB-A918-B2FA-5A2F-31C72AAD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8445-9A18-4B9F-6EB7-2D1B835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7B08-AE1C-17CA-7C11-E5601031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7092-7CE9-B4E7-FC67-8294AFD7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9845-1A3D-EBDE-BE26-0386AB9B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018-4A96-726F-7C62-A8612CB2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ABB7-75E7-BE70-75D9-6252841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49BA-96FC-23FC-452B-E6B5185D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245B7-4517-888B-0A83-F9E0AC2B0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2ED77-65A6-C246-E34D-AE3C4D23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F78B-CB46-AB78-A92A-1E6CA32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F69C-E66B-1E2A-BDB0-FBD28537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A8AA-6771-F1DB-E85A-46868408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6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4A8-36CB-B79F-F508-6DB4B038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DBF7-B147-1CD9-8B8A-2C6C215D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D1F0-799A-E386-76CA-D2485979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6D26-4CF1-5405-B209-35C2064B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6B21-F12F-16ED-C101-5431D63A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FBA-FF52-33B1-4F61-B3F36685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21D5-90F1-CC34-58A7-1A9B058E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B33D-23C3-7653-FC2A-5E441520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C9F1-2D99-06A8-9794-D99F4F0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28A2-A9A6-42CF-5497-7BF4F319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7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2E7B-A0EF-7114-FEC7-87EF62CF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08BB-9376-13EA-61B1-96E862E5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D3F-AE1F-EE01-4A03-D13F6E190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A706-18D7-E338-E5B5-A3A72910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8FD1-1B69-330C-6E95-43C4E1D8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6E79-64B7-4E3A-8721-13164287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64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2462-81E5-9AE8-7C44-49B6608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5B7F-D2B0-CF57-D974-18282410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CB758-343E-D3F1-AE03-A62EA17F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960F2-A2C8-B76E-7D7F-13AC3802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09FCC-AD55-3EA4-5F7B-B26B0F7E4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4286E-33B9-55B7-6A75-BF175DAC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591B3-6ADC-3F6F-1D85-C09AC447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352D0-5B4C-2104-E4D3-9451655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8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3875-D60F-F2C9-70FC-6C2A8276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08C4-2812-3A57-3505-A7C2AFD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3EF70-8368-21F7-E62A-0DE786E8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77A5D-B3A2-4B98-53FB-0BCC2D9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5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A23A1-50A9-D92D-B617-3074B6E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59825-5F96-4B24-A3DE-47A14743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DFE5-A00C-76D2-D9C2-6F8A930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9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01A-B055-FFC8-D555-CEC5D604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744-808D-3E80-852A-65F9B2EB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A1D1-DF44-E237-A252-B5AF8907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E265-E310-D53D-1223-97B83899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9479-BA2C-AC5A-EA3E-89811125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D4AB-967A-E749-693F-2F1B896C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0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3639-5930-5097-D0F9-DE5CD721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5F84-3DB2-79B4-160B-FF4AE88AE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7615-029A-7F90-F805-0C519DFB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1B7EF-FCC9-BC7D-DF51-D4465394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E7B0-17E0-E9FA-1BA9-C960DCB2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24F32-C610-23AF-A6C3-271FA15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568E-8F72-7F36-8EE0-18A32858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C5D1-9707-6EB4-5018-53411E66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CC9BF-BF98-6BB1-81BF-B932932F1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06C5-AB71-4121-99B3-053D47D3A7E8}" type="datetimeFigureOut">
              <a:rPr lang="en-CA" smtClean="0"/>
              <a:t>2024-11-19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8D62-4D2B-881A-0701-E13745FAD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18FE-714A-B606-A7C4-3BB49D38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2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CC314-16F1-C98B-292E-920A1098E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38" y="160620"/>
            <a:ext cx="9326277" cy="3019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F10EE4-2632-0A60-8087-70197418B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861" y="3429000"/>
            <a:ext cx="932627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DBEBB5-EFAB-D67E-6379-2C65D026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585BB7-0556-4FC4-0A4A-A16B718C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0" y="880707"/>
            <a:ext cx="6058746" cy="5096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0F76D8-1126-8F42-F35D-6A29B7AF8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78" y="1018839"/>
            <a:ext cx="3553321" cy="49251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BEC250-7526-E06C-AA51-590E6A932540}"/>
              </a:ext>
            </a:extLst>
          </p:cNvPr>
          <p:cNvSpPr/>
          <p:nvPr/>
        </p:nvSpPr>
        <p:spPr>
          <a:xfrm>
            <a:off x="1341121" y="1323699"/>
            <a:ext cx="239484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448D00-C2C6-742F-872C-EEDB311D1F08}"/>
              </a:ext>
            </a:extLst>
          </p:cNvPr>
          <p:cNvSpPr/>
          <p:nvPr/>
        </p:nvSpPr>
        <p:spPr>
          <a:xfrm>
            <a:off x="3988526" y="1624152"/>
            <a:ext cx="67926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B501A-36E8-D157-4868-335A6DE66781}"/>
              </a:ext>
            </a:extLst>
          </p:cNvPr>
          <p:cNvSpPr/>
          <p:nvPr/>
        </p:nvSpPr>
        <p:spPr>
          <a:xfrm>
            <a:off x="8355875" y="1624152"/>
            <a:ext cx="67926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63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0FC9A-D6E2-F99F-7C95-01F0B50D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1096290"/>
            <a:ext cx="2843583" cy="2649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621AD-F317-6B2F-6DA9-0537B2CA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18" y="1103288"/>
            <a:ext cx="3449460" cy="4669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76C3-3DE1-8C80-1D42-BC6854106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020" y="1103288"/>
            <a:ext cx="4338080" cy="36918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F179441-0185-10EA-F971-6088EB246650}"/>
              </a:ext>
            </a:extLst>
          </p:cNvPr>
          <p:cNvSpPr/>
          <p:nvPr/>
        </p:nvSpPr>
        <p:spPr>
          <a:xfrm>
            <a:off x="942201" y="1297572"/>
            <a:ext cx="2697969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ED7B93-B013-EC74-9A81-C5B72EEFF6C3}"/>
              </a:ext>
            </a:extLst>
          </p:cNvPr>
          <p:cNvSpPr/>
          <p:nvPr/>
        </p:nvSpPr>
        <p:spPr>
          <a:xfrm>
            <a:off x="3974020" y="1550127"/>
            <a:ext cx="2121980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9DE1DC-061D-7A38-ABDF-2A6A74B2F210}"/>
              </a:ext>
            </a:extLst>
          </p:cNvPr>
          <p:cNvSpPr/>
          <p:nvPr/>
        </p:nvSpPr>
        <p:spPr>
          <a:xfrm>
            <a:off x="3879901" y="2322561"/>
            <a:ext cx="1066567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833F05-03CD-AB8A-A91D-6317C9B5EEF3}"/>
              </a:ext>
            </a:extLst>
          </p:cNvPr>
          <p:cNvSpPr/>
          <p:nvPr/>
        </p:nvSpPr>
        <p:spPr>
          <a:xfrm>
            <a:off x="6226629" y="4429318"/>
            <a:ext cx="740230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477A99-6500-9C3D-866A-08A1BB4E55DD}"/>
              </a:ext>
            </a:extLst>
          </p:cNvPr>
          <p:cNvSpPr/>
          <p:nvPr/>
        </p:nvSpPr>
        <p:spPr>
          <a:xfrm>
            <a:off x="9988976" y="2170160"/>
            <a:ext cx="1066567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64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657BB-990A-0133-D9B2-265BC79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66" y="606222"/>
            <a:ext cx="4067743" cy="550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9EA9E0-AA68-2B17-B30D-0D26A023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4" y="606222"/>
            <a:ext cx="4067743" cy="5506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C76BDE-408D-CE48-0C74-EBE3924F2121}"/>
              </a:ext>
            </a:extLst>
          </p:cNvPr>
          <p:cNvSpPr/>
          <p:nvPr/>
        </p:nvSpPr>
        <p:spPr>
          <a:xfrm>
            <a:off x="1153465" y="4136567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C342E-2F9A-0BC8-CFF9-39D916E6980C}"/>
              </a:ext>
            </a:extLst>
          </p:cNvPr>
          <p:cNvSpPr/>
          <p:nvPr/>
        </p:nvSpPr>
        <p:spPr>
          <a:xfrm>
            <a:off x="2934789" y="4079953"/>
            <a:ext cx="1793965" cy="73588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A7D54-74CE-CA48-07BA-229F4475D367}"/>
              </a:ext>
            </a:extLst>
          </p:cNvPr>
          <p:cNvSpPr/>
          <p:nvPr/>
        </p:nvSpPr>
        <p:spPr>
          <a:xfrm>
            <a:off x="5337951" y="4140914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E895EA-B6D5-5791-8ECC-20DC4DD88198}"/>
              </a:ext>
            </a:extLst>
          </p:cNvPr>
          <p:cNvSpPr/>
          <p:nvPr/>
        </p:nvSpPr>
        <p:spPr>
          <a:xfrm>
            <a:off x="7119275" y="4075591"/>
            <a:ext cx="1793965" cy="72283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E09CE4-3D7F-6D00-737E-BEA49FDD25C8}"/>
              </a:ext>
            </a:extLst>
          </p:cNvPr>
          <p:cNvSpPr/>
          <p:nvPr/>
        </p:nvSpPr>
        <p:spPr>
          <a:xfrm>
            <a:off x="1393370" y="1467391"/>
            <a:ext cx="548641" cy="2307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A7FAA4-5AB8-96D4-98E7-1813657C7254}"/>
              </a:ext>
            </a:extLst>
          </p:cNvPr>
          <p:cNvSpPr/>
          <p:nvPr/>
        </p:nvSpPr>
        <p:spPr>
          <a:xfrm>
            <a:off x="5577852" y="2926076"/>
            <a:ext cx="548641" cy="2307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9C02F4-FEE3-C313-6D14-BBA1DCE53E06}"/>
              </a:ext>
            </a:extLst>
          </p:cNvPr>
          <p:cNvSpPr/>
          <p:nvPr/>
        </p:nvSpPr>
        <p:spPr>
          <a:xfrm>
            <a:off x="3099834" y="3217813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F8C638-5CC8-EDF9-48E0-A7E11DD28388}"/>
              </a:ext>
            </a:extLst>
          </p:cNvPr>
          <p:cNvSpPr/>
          <p:nvPr/>
        </p:nvSpPr>
        <p:spPr>
          <a:xfrm>
            <a:off x="7171108" y="3239578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74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2EEB5-8E3B-4567-42D6-3162DD10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0" y="781970"/>
            <a:ext cx="5115639" cy="435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6CA96-E2BE-9D2F-9787-D448FD49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45" y="781970"/>
            <a:ext cx="4067743" cy="5506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2EE6988-94AE-9A15-5B56-F7100AE9BDE1}"/>
              </a:ext>
            </a:extLst>
          </p:cNvPr>
          <p:cNvSpPr/>
          <p:nvPr/>
        </p:nvSpPr>
        <p:spPr>
          <a:xfrm>
            <a:off x="612502" y="1463037"/>
            <a:ext cx="2496457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BD6AB8-D464-3A6C-BB12-EE87756D083E}"/>
              </a:ext>
            </a:extLst>
          </p:cNvPr>
          <p:cNvSpPr/>
          <p:nvPr/>
        </p:nvSpPr>
        <p:spPr>
          <a:xfrm>
            <a:off x="6135204" y="3100256"/>
            <a:ext cx="548641" cy="2307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9844E9-FF0A-91A8-07D3-5D3329F48A20}"/>
              </a:ext>
            </a:extLst>
          </p:cNvPr>
          <p:cNvSpPr/>
          <p:nvPr/>
        </p:nvSpPr>
        <p:spPr>
          <a:xfrm>
            <a:off x="7728460" y="3396340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84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083B6-4236-821C-CCEB-0D6F5104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00D48-5E45-BA31-C21C-93338E43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969" y="2351379"/>
            <a:ext cx="2894089" cy="3519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7468B-6DFD-E6A0-6451-E997013D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2" y="2353071"/>
            <a:ext cx="4764225" cy="3605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20DA8-F9D3-A2E6-66A5-176B4D40A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88" y="2351379"/>
            <a:ext cx="3081820" cy="414340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7BD5686-C9F6-4FCC-1B38-02A06CF173AA}"/>
              </a:ext>
            </a:extLst>
          </p:cNvPr>
          <p:cNvSpPr/>
          <p:nvPr/>
        </p:nvSpPr>
        <p:spPr>
          <a:xfrm>
            <a:off x="570202" y="2464521"/>
            <a:ext cx="1876907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DE5923-D000-61BD-A0F8-E5B072591798}"/>
              </a:ext>
            </a:extLst>
          </p:cNvPr>
          <p:cNvSpPr/>
          <p:nvPr/>
        </p:nvSpPr>
        <p:spPr>
          <a:xfrm>
            <a:off x="4894217" y="3056709"/>
            <a:ext cx="269965" cy="23513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98B2EE-1E02-16B1-032E-F0EE40B98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539" y="771781"/>
            <a:ext cx="238158" cy="2286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A42389D-C50A-CA24-8961-E4FD5D1D5A67}"/>
              </a:ext>
            </a:extLst>
          </p:cNvPr>
          <p:cNvSpPr/>
          <p:nvPr/>
        </p:nvSpPr>
        <p:spPr>
          <a:xfrm>
            <a:off x="7711439" y="2542904"/>
            <a:ext cx="269965" cy="23513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3DD721-4952-7496-AB26-C8B296A8FAD2}"/>
              </a:ext>
            </a:extLst>
          </p:cNvPr>
          <p:cNvSpPr/>
          <p:nvPr/>
        </p:nvSpPr>
        <p:spPr>
          <a:xfrm>
            <a:off x="5334427" y="2464521"/>
            <a:ext cx="761573" cy="52687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06ED39-9B73-B76B-F66F-011C038554F1}"/>
              </a:ext>
            </a:extLst>
          </p:cNvPr>
          <p:cNvSpPr/>
          <p:nvPr/>
        </p:nvSpPr>
        <p:spPr>
          <a:xfrm>
            <a:off x="9370423" y="3117669"/>
            <a:ext cx="1436914" cy="54864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4C7E64-1E84-7698-0174-FC21FC47EBC3}"/>
              </a:ext>
            </a:extLst>
          </p:cNvPr>
          <p:cNvSpPr/>
          <p:nvPr/>
        </p:nvSpPr>
        <p:spPr>
          <a:xfrm>
            <a:off x="3239589" y="2991394"/>
            <a:ext cx="1654628" cy="76200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772806-5352-68D6-D567-0C9C9971317C}"/>
              </a:ext>
            </a:extLst>
          </p:cNvPr>
          <p:cNvSpPr/>
          <p:nvPr/>
        </p:nvSpPr>
        <p:spPr>
          <a:xfrm>
            <a:off x="9048207" y="2778035"/>
            <a:ext cx="818604" cy="27867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61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9D0B4A-BB86-63B2-06AA-FC776CEDD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t="19428" r="18473" b="39722"/>
          <a:stretch/>
        </p:blipFill>
        <p:spPr>
          <a:xfrm>
            <a:off x="2725782" y="2018211"/>
            <a:ext cx="6583680" cy="1976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15B6B4-F96F-AFDA-961B-E5E37BB2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" t="20368" r="18764" b="38781"/>
          <a:stretch/>
        </p:blipFill>
        <p:spPr>
          <a:xfrm>
            <a:off x="2725782" y="4045131"/>
            <a:ext cx="6583680" cy="197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6A1FC-405E-96C9-A88E-2958C47E3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" t="20107" r="18601" b="39222"/>
          <a:stretch/>
        </p:blipFill>
        <p:spPr>
          <a:xfrm>
            <a:off x="2725782" y="0"/>
            <a:ext cx="6574971" cy="1968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8D87F-3595-3620-32DC-FC3403544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7" t="30723" r="2322" b="37120"/>
          <a:stretch/>
        </p:blipFill>
        <p:spPr>
          <a:xfrm>
            <a:off x="9823269" y="1968137"/>
            <a:ext cx="1933302" cy="24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1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E1197-EDFD-3A5F-9ED9-48E050D1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0" b="76955"/>
          <a:stretch/>
        </p:blipFill>
        <p:spPr>
          <a:xfrm>
            <a:off x="980360" y="1321458"/>
            <a:ext cx="5115639" cy="986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F8384-DE4E-434F-12C9-BD8A2E270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113" y="474733"/>
            <a:ext cx="4563112" cy="613495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707A9EE-27D8-FE37-77B1-5551A09B202B}"/>
              </a:ext>
            </a:extLst>
          </p:cNvPr>
          <p:cNvSpPr/>
          <p:nvPr/>
        </p:nvSpPr>
        <p:spPr>
          <a:xfrm>
            <a:off x="6749143" y="940525"/>
            <a:ext cx="1454331" cy="2403565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1E2402-3E31-A4C2-C266-CE571F2F2D8B}"/>
              </a:ext>
            </a:extLst>
          </p:cNvPr>
          <p:cNvSpPr/>
          <p:nvPr/>
        </p:nvSpPr>
        <p:spPr>
          <a:xfrm>
            <a:off x="8795656" y="1828801"/>
            <a:ext cx="1881053" cy="47897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F17030-73E8-530F-966A-23EB37695BAB}"/>
              </a:ext>
            </a:extLst>
          </p:cNvPr>
          <p:cNvSpPr/>
          <p:nvPr/>
        </p:nvSpPr>
        <p:spPr>
          <a:xfrm>
            <a:off x="6618515" y="3257006"/>
            <a:ext cx="4781006" cy="115824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5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A62CCE-1ED9-43CB-B68D-C95BE2A4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098EB-7716-BAF8-E30A-1F4B9878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156706"/>
            <a:ext cx="4648849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6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883A2-B136-07C6-BFCA-70C69CE5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62" y="1468742"/>
            <a:ext cx="7754432" cy="40772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7429DC3-F2DB-5A04-4D2D-88AFCB86CC5C}"/>
              </a:ext>
            </a:extLst>
          </p:cNvPr>
          <p:cNvSpPr/>
          <p:nvPr/>
        </p:nvSpPr>
        <p:spPr>
          <a:xfrm>
            <a:off x="2812869" y="4058192"/>
            <a:ext cx="470262" cy="47897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968DA1-7628-D60E-C576-95D0946F596A}"/>
              </a:ext>
            </a:extLst>
          </p:cNvPr>
          <p:cNvSpPr/>
          <p:nvPr/>
        </p:nvSpPr>
        <p:spPr>
          <a:xfrm>
            <a:off x="4151810" y="2438401"/>
            <a:ext cx="1639389" cy="263438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39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9AE44-9F96-5CED-3353-94C40DDE0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6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5091A-6EC0-7CA9-48B4-F58374FA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75" y="2428735"/>
            <a:ext cx="2372056" cy="100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11159-6532-816D-41E9-D4450D1F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24" y="2428735"/>
            <a:ext cx="3248478" cy="32103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5DAB1E-DBE1-E6B8-6AC2-2164E2D0B18A}"/>
              </a:ext>
            </a:extLst>
          </p:cNvPr>
          <p:cNvSpPr/>
          <p:nvPr/>
        </p:nvSpPr>
        <p:spPr>
          <a:xfrm>
            <a:off x="3309256" y="2472280"/>
            <a:ext cx="724475" cy="3514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27EAB4-600C-01A3-55A3-41659667D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07" y="461028"/>
            <a:ext cx="333422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E4D65-4518-4BF3-C82A-A383E9352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95" y="2428735"/>
            <a:ext cx="3057952" cy="38676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AC182CA-0D38-078A-2721-7391D325AE90}"/>
              </a:ext>
            </a:extLst>
          </p:cNvPr>
          <p:cNvSpPr/>
          <p:nvPr/>
        </p:nvSpPr>
        <p:spPr>
          <a:xfrm>
            <a:off x="6548838" y="4563291"/>
            <a:ext cx="415319" cy="40713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74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0A3DF9-3102-A39F-0231-DC16847D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35" y="483584"/>
            <a:ext cx="4067743" cy="60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B4981-2B83-DC15-A76B-18B0AF25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483584"/>
            <a:ext cx="4067743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BF0F37-CAB1-B8D5-6456-0E4ADFEC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22DA66-37C2-B659-AC84-18D70A87E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5" y="817379"/>
            <a:ext cx="5134873" cy="3987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BDCF2-9B56-0454-A4D1-EB46455E8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8" y="1331183"/>
            <a:ext cx="2086770" cy="344734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8ABD62E-B9FF-7927-408A-50059A3B423E}"/>
              </a:ext>
            </a:extLst>
          </p:cNvPr>
          <p:cNvSpPr/>
          <p:nvPr/>
        </p:nvSpPr>
        <p:spPr>
          <a:xfrm>
            <a:off x="988231" y="3805646"/>
            <a:ext cx="2939336" cy="333117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0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13368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5</cp:revision>
  <dcterms:created xsi:type="dcterms:W3CDTF">2024-10-28T10:02:01Z</dcterms:created>
  <dcterms:modified xsi:type="dcterms:W3CDTF">2024-11-19T20:41:49Z</dcterms:modified>
</cp:coreProperties>
</file>