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24" r:id="rId3"/>
    <p:sldId id="323" r:id="rId4"/>
    <p:sldId id="31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 McLaren" initials="RM" lastIdx="2" clrIdx="0">
    <p:extLst>
      <p:ext uri="{19B8F6BF-5375-455C-9EA6-DF929625EA0E}">
        <p15:presenceInfo xmlns:p15="http://schemas.microsoft.com/office/powerpoint/2012/main" userId="0467b7a8ab32189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A20F1-474D-2F07-06B5-AC72D3715A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A01906-59FF-6D71-E48B-F6D6D29F1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94D76-678A-C8DF-430D-18589D461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C38A0-A14A-2CBF-A876-EC5297E6A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2D6A3-D64F-9944-1CA7-888E61F01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9942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845D3-EE1A-C889-EAE2-9A95B6814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F06B49-1894-044D-73BF-5CB194990A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72FA75-8253-CBAD-44F5-F0D7DAD67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2EA7C6-BC2D-A198-D113-85F9C8B5A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E202C-E2D0-7FD8-FDAC-70D50C21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25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F54B4-4C76-5F0B-B94D-E9634CA91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EF9C2-02B5-B415-2C44-A9707B73B6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B904E-819D-BAAE-4431-4E9EC98B7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573ED0-BEE4-F89D-23B7-1927DE68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7615A-C651-5D0D-0159-83225230D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08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AC817-0769-EDA0-B4F6-851AD5E53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76D87E-16EE-7A9A-0C13-DAC8CF847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BEE62-F493-23E8-8EC5-1BA9B54D0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F97123-0974-6687-22ED-41268662EE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C60C1-C0F3-B5B2-3B9D-A33DBE7CA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29662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65F7E-01F2-6D27-BD11-CD9D198A6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227F2-0E15-273B-25D0-8943EA971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D3CFA-ECB0-5125-5451-89EF46864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402EC7-AF5B-71DD-73DD-7DAB79B4A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D0B26-B477-7600-6A9A-2604CCE2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39091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004A-F17E-B2F7-0FF2-3A7232D73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33FB60-E6B7-1778-B270-3C2201BEF8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45C44-3823-9786-E8CE-FA1653FAA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C4DF-9665-57FB-94CF-E92C1F221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7A38C-C631-88FF-F79F-1ACF04B99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0BF8BF-323A-E4E2-2E11-6BF740BF2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8164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45772-B8FF-6F93-A606-FC80690564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815F-0529-E975-6E2B-B0966802CE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DB98D4-60F5-FC09-C43B-CF0D30337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77637C-15DF-5F30-E66B-DADA459908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792993-A1CD-A42A-B904-BACD9D411A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E5A313-7D80-88BB-893F-CFABEAFD3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B6743B-C801-F54F-077E-A64D4EE63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2360D6-9353-7582-08ED-09D395175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503060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39F74F-C06A-2B17-2F09-0257E04E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480036-79A0-592A-B9EC-BC0C7E7E1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1FAC7C-6072-C1E3-5D0C-31CA2DECA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C2F4C-2DEB-4E6C-9C17-2C423105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1676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ABE2D1-10D4-91C2-CD52-3EC0A0FD3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7AEA00-09CA-4C59-20CB-1FFC61A2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816277-36A8-6717-5036-415ABAC31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3624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96FCE-AB09-37C4-6415-14E48756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92244-BDC0-BC2C-59EF-533A4C4D85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19B493-2A8D-25EE-1153-D9042D47C3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AC7FEE-86D3-C1BD-F021-29131E9B99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BEBE89-318B-B642-2875-435F8B01B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F40F55-38E7-D0E2-2EA5-A0CCEDCFE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78100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BDF7E-1451-032C-D0F7-AC6AACE2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984378-F1B0-4457-5C78-251249568C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C4A35-0F40-30DF-2A69-889E135C7B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E67BF-E41B-52C6-B2B0-4AD7F5B57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12537E-D99B-4D3A-050A-7F222473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5AD615-9A96-5A9F-584D-525587A87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929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C3184B-F477-C236-E6E1-7A9FB6D77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D5E11-D5E0-0725-D76E-0B7C5E2C6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D98C-7202-ACC1-8819-1725C3D920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5C769C-ABF3-4C86-B447-994DD2EA1A41}" type="datetimeFigureOut">
              <a:rPr lang="en-CA" smtClean="0"/>
              <a:t>2024-09-22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2B832A-5B81-EF88-8EF4-9670387F0C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485A6D-C5C1-8BBD-1B8D-02F6D5167F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8B8003-2F2F-44D1-AD9E-85A44FD5E26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76223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D497-50BE-4DAA-9F47-78F040A6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745"/>
            <a:ext cx="10515599" cy="4351338"/>
          </a:xfrm>
        </p:spPr>
        <p:txBody>
          <a:bodyPr>
            <a:normAutofit/>
          </a:bodyPr>
          <a:lstStyle/>
          <a:p>
            <a:r>
              <a:rPr lang="en-CA"/>
              <a:t>Both MUT_Source and MUT_examples repositories have been updated</a:t>
            </a:r>
          </a:p>
          <a:p>
            <a:r>
              <a:rPr lang="en-CA"/>
              <a:t>Examples have been run and there are some issues with a couple of them, described below.</a:t>
            </a:r>
          </a:p>
          <a:p>
            <a:r>
              <a:rPr lang="en-CA"/>
              <a:t>The manual is a work in progress.  It needs a few more days at least to fill in missing content. </a:t>
            </a:r>
          </a:p>
          <a:p>
            <a:r>
              <a:rPr lang="en-CA"/>
              <a:t>Software distribution methods need review    </a:t>
            </a:r>
          </a:p>
          <a:p>
            <a:r>
              <a:rPr lang="en-CA"/>
              <a:t>I’m currently running the Visual Studio 2022 community version and a very recent Intel Fortran version</a:t>
            </a: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7C4B3B28-8962-8CCA-3C81-5E4A09697222}"/>
              </a:ext>
            </a:extLst>
          </p:cNvPr>
          <p:cNvSpPr txBox="1">
            <a:spLocks/>
          </p:cNvSpPr>
          <p:nvPr/>
        </p:nvSpPr>
        <p:spPr>
          <a:xfrm>
            <a:off x="838200" y="306271"/>
            <a:ext cx="105156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Meeting September 24, 2024</a:t>
            </a:r>
            <a:br>
              <a:rPr lang="en-CA"/>
            </a:br>
            <a:r>
              <a:rPr lang="en-CA"/>
              <a:t>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E8E7ED-72A8-4254-BCF2-EB48EB64D02C}"/>
              </a:ext>
            </a:extLst>
          </p:cNvPr>
          <p:cNvSpPr txBox="1">
            <a:spLocks/>
          </p:cNvSpPr>
          <p:nvPr/>
        </p:nvSpPr>
        <p:spPr>
          <a:xfrm>
            <a:off x="724989" y="893513"/>
            <a:ext cx="65118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28845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F6A9C80-92BE-94DF-D7F9-7B11618B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65945"/>
            <a:ext cx="10515600" cy="1006474"/>
          </a:xfrm>
        </p:spPr>
        <p:txBody>
          <a:bodyPr>
            <a:noAutofit/>
          </a:bodyPr>
          <a:lstStyle/>
          <a:p>
            <a:r>
              <a:rPr lang="en-CA" sz="3600" b="1"/>
              <a:t>Example 6_Abdul_MODHMS</a:t>
            </a:r>
            <a:br>
              <a:rPr lang="en-CA" sz="3600" b="1"/>
            </a:br>
            <a:r>
              <a:rPr lang="en-CA" sz="3600" b="1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D497-50BE-4DAA-9F47-78F040A6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85333"/>
            <a:ext cx="6511834" cy="4351338"/>
          </a:xfrm>
        </p:spPr>
        <p:txBody>
          <a:bodyPr>
            <a:normAutofit/>
          </a:bodyPr>
          <a:lstStyle/>
          <a:p>
            <a:r>
              <a:rPr lang="en-CA"/>
              <a:t>The example is mirrored in Y relative to our Abdul model</a:t>
            </a:r>
          </a:p>
          <a:p>
            <a:r>
              <a:rPr lang="en-CA"/>
              <a:t>Is this from the original MODHMS data or is it an error in the elevation_MUT_001.dat file?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5B41D0-827D-1175-3CFC-A61371B572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0628" y="2181470"/>
            <a:ext cx="1622626" cy="42667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BA7ED9C-B53D-4AC5-882A-A6173F2B00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44385" y="2135995"/>
            <a:ext cx="1622626" cy="4312185"/>
          </a:xfrm>
          <a:prstGeom prst="rect">
            <a:avLst/>
          </a:prstGeom>
        </p:spPr>
      </p:pic>
      <p:sp>
        <p:nvSpPr>
          <p:cNvPr id="2" name="Title 5">
            <a:extLst>
              <a:ext uri="{FF2B5EF4-FFF2-40B4-BE49-F238E27FC236}">
                <a16:creationId xmlns:a16="http://schemas.microsoft.com/office/drawing/2014/main" id="{7C4B3B28-8962-8CCA-3C81-5E4A09697222}"/>
              </a:ext>
            </a:extLst>
          </p:cNvPr>
          <p:cNvSpPr txBox="1">
            <a:spLocks/>
          </p:cNvSpPr>
          <p:nvPr/>
        </p:nvSpPr>
        <p:spPr>
          <a:xfrm>
            <a:off x="838200" y="306271"/>
            <a:ext cx="10515600" cy="10064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Meeting September 24, 2024</a:t>
            </a:r>
            <a:br>
              <a:rPr lang="en-CA"/>
            </a:br>
            <a:r>
              <a:rPr lang="en-CA"/>
              <a:t>	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E8E7ED-72A8-4254-BCF2-EB48EB64D02C}"/>
              </a:ext>
            </a:extLst>
          </p:cNvPr>
          <p:cNvSpPr txBox="1">
            <a:spLocks/>
          </p:cNvSpPr>
          <p:nvPr/>
        </p:nvSpPr>
        <p:spPr>
          <a:xfrm>
            <a:off x="724989" y="893513"/>
            <a:ext cx="651183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1341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B7E1AE-C049-1A19-97A4-1698ABA793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5093" y="1971675"/>
            <a:ext cx="7721813" cy="4666977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1F6A9C80-92BE-94DF-D7F9-7B11618B9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6474"/>
          </a:xfrm>
        </p:spPr>
        <p:txBody>
          <a:bodyPr>
            <a:normAutofit fontScale="90000"/>
          </a:bodyPr>
          <a:lstStyle/>
          <a:p>
            <a:r>
              <a:rPr lang="en-CA" sz="4000" b="1"/>
              <a:t>Example</a:t>
            </a:r>
            <a:r>
              <a:rPr lang="en-CA" sz="4400" b="1"/>
              <a:t> </a:t>
            </a:r>
            <a:r>
              <a:rPr lang="en-CA" sz="4000" b="1"/>
              <a:t>4_SWF_RCH_CRD</a:t>
            </a:r>
            <a:br>
              <a:rPr lang="en-CA"/>
            </a:br>
            <a:r>
              <a:rPr lang="en-CA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5D497-50BE-4DAA-9F47-78F040A65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0"/>
            <a:ext cx="10515600" cy="4351338"/>
          </a:xfrm>
        </p:spPr>
        <p:txBody>
          <a:bodyPr>
            <a:normAutofit/>
          </a:bodyPr>
          <a:lstStyle/>
          <a:p>
            <a:r>
              <a:rPr lang="en-CA" sz="2000"/>
              <a:t>My version isn’t set up right yet.  Young-Jin: we need to check units, input values etc.  </a:t>
            </a:r>
          </a:p>
        </p:txBody>
      </p:sp>
    </p:spTree>
    <p:extLst>
      <p:ext uri="{BB962C8B-B14F-4D97-AF65-F5344CB8AC3E}">
        <p14:creationId xmlns:p14="http://schemas.microsoft.com/office/powerpoint/2010/main" val="207378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F867E-596F-0DE3-5A65-E9776ECDB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8702"/>
            <a:ext cx="10515600" cy="671195"/>
          </a:xfrm>
        </p:spPr>
        <p:txBody>
          <a:bodyPr>
            <a:normAutofit fontScale="90000"/>
          </a:bodyPr>
          <a:lstStyle/>
          <a:p>
            <a:r>
              <a:rPr lang="en-CA"/>
              <a:t>Units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D9778E-4374-8A29-D999-DB990900A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9368" y="989782"/>
            <a:ext cx="6393431" cy="5367066"/>
          </a:xfrm>
        </p:spPr>
        <p:txBody>
          <a:bodyPr>
            <a:noAutofit/>
          </a:bodyPr>
          <a:lstStyle/>
          <a:p>
            <a:r>
              <a:rPr lang="en-CA" sz="2400">
                <a:solidFill>
                  <a:srgbClr val="000000"/>
                </a:solidFill>
              </a:rPr>
              <a:t>Up to now MUT assigned seconds and meters as the default units with no user control </a:t>
            </a:r>
          </a:p>
          <a:p>
            <a:r>
              <a:rPr lang="en-CA" sz="2400">
                <a:solidFill>
                  <a:srgbClr val="000000"/>
                </a:solidFill>
              </a:rPr>
              <a:t>These instructions currently just define the definitions written to the .DIS file but could: </a:t>
            </a:r>
          </a:p>
          <a:p>
            <a:pPr lvl="1"/>
            <a:r>
              <a:rPr lang="en-CA">
                <a:solidFill>
                  <a:srgbClr val="000000"/>
                </a:solidFill>
              </a:rPr>
              <a:t>Be used to check input units e.g. if GWF database had a time and length units column for each record  they could be converted as required.</a:t>
            </a:r>
          </a:p>
          <a:p>
            <a:pPr lvl="1"/>
            <a:r>
              <a:rPr lang="en-CA">
                <a:solidFill>
                  <a:srgbClr val="000000"/>
                </a:solidFill>
              </a:rPr>
              <a:t>Convert constants e.g. grav etc.</a:t>
            </a:r>
          </a:p>
          <a:p>
            <a:endParaRPr lang="en-CA" sz="2400">
              <a:solidFill>
                <a:srgbClr val="00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43BB5A-24A8-98FA-1277-26EBC33BD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7757" y="2477604"/>
            <a:ext cx="2295845" cy="114316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64670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30013</TotalTime>
  <Words>232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Example 6_Abdul_MODHMS  </vt:lpstr>
      <vt:lpstr>Example 4_SWF_RCH_CRD  </vt:lpstr>
      <vt:lpstr>Units Instructions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Rob McLaren</dc:creator>
  <cp:lastModifiedBy>Rob McLaren</cp:lastModifiedBy>
  <cp:revision>16</cp:revision>
  <dcterms:created xsi:type="dcterms:W3CDTF">2024-04-24T14:54:52Z</dcterms:created>
  <dcterms:modified xsi:type="dcterms:W3CDTF">2024-09-24T13:41:48Z</dcterms:modified>
</cp:coreProperties>
</file>