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3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352D6-3585-B012-EA19-E5632F0F3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09E90-DA46-19D9-8959-A20497382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16AB-A918-B2FA-5A2F-31C72AAD3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8445-9A18-4B9F-6EB7-2D1B8351F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C27B08-AE1C-17CA-7C11-E56010311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247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D7092-7CE9-B4E7-FC67-8294AFD7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4B9845-1A3D-EBDE-BE26-0386AB9B56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7D018-4A96-726F-7C62-A8612CB2E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CABB7-75E7-BE70-75D9-6252841E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49BA-96FC-23FC-452B-E6B5185D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54182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245B7-4517-888B-0A83-F9E0AC2B0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22ED77-65A6-C246-E34D-AE3C4D234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1F78B-CB46-AB78-A92A-1E6CA32C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76F69C-E66B-1E2A-BDB0-FBD285372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6A8AA-6771-F1DB-E85A-46868408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7689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24A8-36CB-B79F-F508-6DB4B0385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5DBF7-B147-1CD9-8B8A-2C6C215D4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4D1F0-799A-E386-76CA-D2485979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16D26-4CF1-5405-B209-35C2064B3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06B21-F12F-16ED-C101-5431D63A2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77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71FBA-FF52-33B1-4F61-B3F36685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FA21D5-90F1-CC34-58A7-1A9B058E42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3B33D-23C3-7653-FC2A-5E4415200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EC9F1-2D99-06A8-9794-D99F4F0D1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28A2-A9A6-42CF-5497-7BF4F3198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5752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2E7B-A0EF-7114-FEC7-87EF62CFA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B08BB-9376-13EA-61B1-96E862E57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8CD3F-AE1F-EE01-4A03-D13F6E190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5A706-18D7-E338-E5B5-A3A72910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B8FD1-1B69-330C-6E95-43C4E1D8A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A6E79-64B7-4E3A-8721-13164287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4964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D2462-81E5-9AE8-7C44-49B6608CC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E5B7F-D2B0-CF57-D974-182824103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1CB758-343E-D3F1-AE03-A62EA17F13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960F2-A2C8-B76E-7D7F-13AC38020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209FCC-AD55-3EA4-5F7B-B26B0F7E47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E4286E-33B9-55B7-6A75-BF175DAC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3591B3-6ADC-3F6F-1D85-C09AC4471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352D0-5B4C-2104-E4D3-9451655B2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889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3875-D60F-F2C9-70FC-6C2A8276F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108C4-2812-3A57-3505-A7C2AFD6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A3EF70-8368-21F7-E62A-0DE786E89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577A5D-B3A2-4B98-53FB-0BCC2D95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2561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A23A1-50A9-D92D-B617-3074B6E9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459825-5F96-4B24-A3DE-47A14743F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1DFE5-A00C-76D2-D9C2-6F8A930DA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0921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401A-B055-FFC8-D555-CEC5D604A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8744-808D-3E80-852A-65F9B2EBD1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D8A1D1-DF44-E237-A252-B5AF89072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FE265-E310-D53D-1223-97B838993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69479-BA2C-AC5A-EA3E-898111254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2D4AB-967A-E749-693F-2F1B896C0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40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43639-5930-5097-D0F9-DE5CD7212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7C5F84-3DB2-79B4-160B-FF4AE88AEE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67615-029A-7F90-F805-0C519DFBA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1B7EF-FCC9-BC7D-DF51-D4465394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92E7B0-17E0-E9FA-1BA9-C960DCB22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24F32-C610-23AF-A6C3-271FA151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1733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0568E-8F72-7F36-8EE0-18A328589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8AC5D1-9707-6EB4-5018-53411E66B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2CC9BF-BF98-6BB1-81BF-B932932F15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D706C5-AB71-4121-99B3-053D47D3A7E8}" type="datetimeFigureOut">
              <a:rPr lang="en-CA" smtClean="0"/>
              <a:t>2024-10-28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F8D62-4D2B-881A-0701-E13745FADF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C18FE-714A-B606-A7C4-3BB49D3850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3FE28-EB14-4B4E-BA86-BD8193188F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221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2DE80A-CD84-D33F-6BB3-C9F27306F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238" y="160620"/>
            <a:ext cx="9326277" cy="31055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BF5D5A-07EA-4DC9-5C45-F6B4E9232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238" y="3862092"/>
            <a:ext cx="9326277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49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D1639D-D887-D62B-182A-5E4922841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31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E5810A-5C3B-14CC-B1DF-D10606E6E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7570" y="914049"/>
            <a:ext cx="6030167" cy="5029902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2BEC250-7526-E06C-AA51-590E6A932540}"/>
              </a:ext>
            </a:extLst>
          </p:cNvPr>
          <p:cNvSpPr/>
          <p:nvPr/>
        </p:nvSpPr>
        <p:spPr>
          <a:xfrm>
            <a:off x="1349830" y="1367244"/>
            <a:ext cx="2394848" cy="28086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E4EE6C-0D9E-A9F5-F328-78E6E3BCF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1179" y="1018839"/>
            <a:ext cx="3553321" cy="492511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A448D00-C2C6-742F-872C-EEDB311D1F08}"/>
              </a:ext>
            </a:extLst>
          </p:cNvPr>
          <p:cNvSpPr/>
          <p:nvPr/>
        </p:nvSpPr>
        <p:spPr>
          <a:xfrm>
            <a:off x="3988526" y="1624152"/>
            <a:ext cx="679268" cy="28086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FAB501A-36E8-D157-4868-335A6DE66781}"/>
              </a:ext>
            </a:extLst>
          </p:cNvPr>
          <p:cNvSpPr/>
          <p:nvPr/>
        </p:nvSpPr>
        <p:spPr>
          <a:xfrm>
            <a:off x="8355875" y="1624152"/>
            <a:ext cx="679268" cy="28086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863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80FC9A-D6E2-F99F-7C95-01F0B50D3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19" y="1096290"/>
            <a:ext cx="2843583" cy="26497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7621AD-F317-6B2F-6DA9-0537B2CA9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218" y="1103288"/>
            <a:ext cx="3449460" cy="46692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0A76C3-3DE1-8C80-1D42-BC6854106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4020" y="1103288"/>
            <a:ext cx="4338080" cy="3691811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F179441-0185-10EA-F971-6088EB246650}"/>
              </a:ext>
            </a:extLst>
          </p:cNvPr>
          <p:cNvSpPr/>
          <p:nvPr/>
        </p:nvSpPr>
        <p:spPr>
          <a:xfrm>
            <a:off x="2438396" y="1297572"/>
            <a:ext cx="1201774" cy="28086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0ED7B93-B013-EC74-9A81-C5B72EEFF6C3}"/>
              </a:ext>
            </a:extLst>
          </p:cNvPr>
          <p:cNvSpPr/>
          <p:nvPr/>
        </p:nvSpPr>
        <p:spPr>
          <a:xfrm>
            <a:off x="3974020" y="1550127"/>
            <a:ext cx="2121980" cy="33965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9DE1DC-061D-7A38-ABDF-2A6A74B2F210}"/>
              </a:ext>
            </a:extLst>
          </p:cNvPr>
          <p:cNvSpPr/>
          <p:nvPr/>
        </p:nvSpPr>
        <p:spPr>
          <a:xfrm>
            <a:off x="3879901" y="2322561"/>
            <a:ext cx="1066567" cy="33965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833F05-03CD-AB8A-A91D-6317C9B5EEF3}"/>
              </a:ext>
            </a:extLst>
          </p:cNvPr>
          <p:cNvSpPr/>
          <p:nvPr/>
        </p:nvSpPr>
        <p:spPr>
          <a:xfrm>
            <a:off x="6226629" y="4429318"/>
            <a:ext cx="740230" cy="33965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2647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1657BB-990A-0133-D9B2-265BC7953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466" y="606222"/>
            <a:ext cx="4067743" cy="55062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9EA9E0-AA68-2B17-B30D-0D26A023B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414" y="606222"/>
            <a:ext cx="4067743" cy="55062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B4C76BDE-408D-CE48-0C74-EBE3924F2121}"/>
              </a:ext>
            </a:extLst>
          </p:cNvPr>
          <p:cNvSpPr/>
          <p:nvPr/>
        </p:nvSpPr>
        <p:spPr>
          <a:xfrm>
            <a:off x="1153465" y="4136567"/>
            <a:ext cx="1459105" cy="29609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A7C342E-2F9A-0BC8-CFF9-39D916E6980C}"/>
              </a:ext>
            </a:extLst>
          </p:cNvPr>
          <p:cNvSpPr/>
          <p:nvPr/>
        </p:nvSpPr>
        <p:spPr>
          <a:xfrm>
            <a:off x="2934789" y="4079953"/>
            <a:ext cx="1793965" cy="73588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5A7D54-74CE-CA48-07BA-229F4475D367}"/>
              </a:ext>
            </a:extLst>
          </p:cNvPr>
          <p:cNvSpPr/>
          <p:nvPr/>
        </p:nvSpPr>
        <p:spPr>
          <a:xfrm>
            <a:off x="5337951" y="4140914"/>
            <a:ext cx="1459105" cy="29609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7E895EA-B6D5-5791-8ECC-20DC4DD88198}"/>
              </a:ext>
            </a:extLst>
          </p:cNvPr>
          <p:cNvSpPr/>
          <p:nvPr/>
        </p:nvSpPr>
        <p:spPr>
          <a:xfrm>
            <a:off x="7119275" y="4075591"/>
            <a:ext cx="1793965" cy="72283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4E09CE4-3D7F-6D00-737E-BEA49FDD25C8}"/>
              </a:ext>
            </a:extLst>
          </p:cNvPr>
          <p:cNvSpPr/>
          <p:nvPr/>
        </p:nvSpPr>
        <p:spPr>
          <a:xfrm>
            <a:off x="1393370" y="1467391"/>
            <a:ext cx="548641" cy="23078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A7FAA4-5AB8-96D4-98E7-1813657C7254}"/>
              </a:ext>
            </a:extLst>
          </p:cNvPr>
          <p:cNvSpPr/>
          <p:nvPr/>
        </p:nvSpPr>
        <p:spPr>
          <a:xfrm>
            <a:off x="5577852" y="2926076"/>
            <a:ext cx="548641" cy="23078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30742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52EEB5-8E3B-4567-42D6-3162DD101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100" y="781970"/>
            <a:ext cx="5115639" cy="43535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26CA96-E2BE-9D2F-9787-D448FD49E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8345" y="781970"/>
            <a:ext cx="4067743" cy="5506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44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7015635-5BCA-BD38-FAEA-E4DCF9629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8611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600D48-5E45-BA31-C21C-93338E43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969" y="2351379"/>
            <a:ext cx="2894089" cy="3519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8F7468B-6DFD-E6A0-6451-E997013D9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202" y="2353071"/>
            <a:ext cx="4764225" cy="36051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720DA8-F9D3-A2E6-66A5-176B4D40A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7788" y="2351379"/>
            <a:ext cx="3081820" cy="414340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7BD5686-C9F6-4FCC-1B38-02A06CF173AA}"/>
              </a:ext>
            </a:extLst>
          </p:cNvPr>
          <p:cNvSpPr/>
          <p:nvPr/>
        </p:nvSpPr>
        <p:spPr>
          <a:xfrm>
            <a:off x="570202" y="2464521"/>
            <a:ext cx="1876907" cy="296096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3DE5923-D000-61BD-A0F8-E5B072591798}"/>
              </a:ext>
            </a:extLst>
          </p:cNvPr>
          <p:cNvSpPr/>
          <p:nvPr/>
        </p:nvSpPr>
        <p:spPr>
          <a:xfrm>
            <a:off x="4894217" y="3056709"/>
            <a:ext cx="269965" cy="23513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298B2EE-1E02-16B1-032E-F0EE40B985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9539" y="771781"/>
            <a:ext cx="238158" cy="228632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A42389D-C50A-CA24-8961-E4FD5D1D5A67}"/>
              </a:ext>
            </a:extLst>
          </p:cNvPr>
          <p:cNvSpPr/>
          <p:nvPr/>
        </p:nvSpPr>
        <p:spPr>
          <a:xfrm>
            <a:off x="7711439" y="2542904"/>
            <a:ext cx="269965" cy="23513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83DD721-4952-7496-AB26-C8B296A8FAD2}"/>
              </a:ext>
            </a:extLst>
          </p:cNvPr>
          <p:cNvSpPr/>
          <p:nvPr/>
        </p:nvSpPr>
        <p:spPr>
          <a:xfrm>
            <a:off x="5334427" y="2556842"/>
            <a:ext cx="1249253" cy="203775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906ED39-9B73-B76B-F66F-011C038554F1}"/>
              </a:ext>
            </a:extLst>
          </p:cNvPr>
          <p:cNvSpPr/>
          <p:nvPr/>
        </p:nvSpPr>
        <p:spPr>
          <a:xfrm>
            <a:off x="9370423" y="3117669"/>
            <a:ext cx="1436914" cy="54864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64C7E64-1E84-7698-0174-FC21FC47EBC3}"/>
              </a:ext>
            </a:extLst>
          </p:cNvPr>
          <p:cNvSpPr/>
          <p:nvPr/>
        </p:nvSpPr>
        <p:spPr>
          <a:xfrm>
            <a:off x="3239589" y="2991394"/>
            <a:ext cx="1654628" cy="762000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7611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5629AA-8C74-D367-8BD5-A23E5DDE0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57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C098EB-7716-BAF8-E30A-1F4B987801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575" y="156706"/>
            <a:ext cx="4648849" cy="6544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562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A1883A2-B136-07C6-BFCA-70C69CE5C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162" y="1468742"/>
            <a:ext cx="7754432" cy="4077269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17429DC3-F2DB-5A04-4D2D-88AFCB86CC5C}"/>
              </a:ext>
            </a:extLst>
          </p:cNvPr>
          <p:cNvSpPr/>
          <p:nvPr/>
        </p:nvSpPr>
        <p:spPr>
          <a:xfrm>
            <a:off x="2812869" y="4058192"/>
            <a:ext cx="470262" cy="478974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A968DA1-7628-D60E-C576-95D0946F596A}"/>
              </a:ext>
            </a:extLst>
          </p:cNvPr>
          <p:cNvSpPr/>
          <p:nvPr/>
        </p:nvSpPr>
        <p:spPr>
          <a:xfrm>
            <a:off x="4151810" y="2438401"/>
            <a:ext cx="1639389" cy="263438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339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8D8158-8938-B8D6-200A-C46214C08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168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5091A-6EC0-7CA9-48B4-F58374FA4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675" y="2428735"/>
            <a:ext cx="2372056" cy="1000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411159-6532-816D-41E9-D4450D1FF1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2424" y="2428735"/>
            <a:ext cx="3248478" cy="321037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C5DAB1E-DBE1-E6B8-6AC2-2164E2D0B18A}"/>
              </a:ext>
            </a:extLst>
          </p:cNvPr>
          <p:cNvSpPr/>
          <p:nvPr/>
        </p:nvSpPr>
        <p:spPr>
          <a:xfrm>
            <a:off x="3309256" y="2472280"/>
            <a:ext cx="724475" cy="351481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27EAB4-600C-01A3-55A3-41659667DC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7107" y="461028"/>
            <a:ext cx="333422" cy="3429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9E4D65-4518-4BF3-C82A-A383E9352C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79595" y="2428735"/>
            <a:ext cx="3057952" cy="386769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2AC182CA-0D38-078A-2721-7391D325AE90}"/>
              </a:ext>
            </a:extLst>
          </p:cNvPr>
          <p:cNvSpPr/>
          <p:nvPr/>
        </p:nvSpPr>
        <p:spPr>
          <a:xfrm>
            <a:off x="6548838" y="4563291"/>
            <a:ext cx="415319" cy="407133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174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0A3DF9-3102-A39F-0231-DC16847D5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4835" y="483584"/>
            <a:ext cx="4067743" cy="6030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AB4981-2B83-DC15-A76B-18B0AF25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013" y="483584"/>
            <a:ext cx="4067743" cy="6030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48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0265D8-546B-B48C-4513-CEDC6A304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2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366801-B950-FAEC-1AD9-6F022A23C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764480"/>
            <a:ext cx="2939337" cy="39872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3BA401-92F6-000F-C408-628322DDE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6564" y="817379"/>
            <a:ext cx="2381582" cy="39343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BBDCF2-9B56-0454-A4D1-EB46455E8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015" y="817379"/>
            <a:ext cx="2381582" cy="3934374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88ABD62E-B9FF-7927-408A-50059A3B423E}"/>
              </a:ext>
            </a:extLst>
          </p:cNvPr>
          <p:cNvSpPr/>
          <p:nvPr/>
        </p:nvSpPr>
        <p:spPr>
          <a:xfrm>
            <a:off x="2867403" y="3805646"/>
            <a:ext cx="1060163" cy="333117"/>
          </a:xfrm>
          <a:prstGeom prst="ellipse">
            <a:avLst/>
          </a:prstGeom>
          <a:noFill/>
          <a:ln w="4762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00157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9924</TotalTime>
  <Words>0</Words>
  <Application>Microsoft Office PowerPoint</Application>
  <PresentationFormat>Widescreen</PresentationFormat>
  <Paragraphs>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McLaren</dc:creator>
  <cp:lastModifiedBy>Rob McLaren</cp:lastModifiedBy>
  <cp:revision>3</cp:revision>
  <dcterms:created xsi:type="dcterms:W3CDTF">2024-10-28T10:02:01Z</dcterms:created>
  <dcterms:modified xsi:type="dcterms:W3CDTF">2024-11-04T10:58:41Z</dcterms:modified>
</cp:coreProperties>
</file>