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7E67-E295-F8BC-FD85-AB34FF956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39CC6-16A4-DAFC-065A-16E90CE33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04E76-8AD8-6FD2-FE8B-4B034BDB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E6F8-9D6F-4EBE-9FFB-F648F4EEF569}" type="datetimeFigureOut">
              <a:rPr lang="en-CA" smtClean="0"/>
              <a:t>2024-09-13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C2885-92C1-8A3E-8713-35D66EBA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0DFF-4320-40CB-8304-6BE282FB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1D4-C004-4A22-BF4F-114155933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22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DC30-0D8B-89E3-AE84-A7707997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B98E9-0D62-FEC4-ED1D-603305EA7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93BD0-D72F-1CF6-9ED6-9C56CA9A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E6F8-9D6F-4EBE-9FFB-F648F4EEF569}" type="datetimeFigureOut">
              <a:rPr lang="en-CA" smtClean="0"/>
              <a:t>2024-09-13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27431-F49C-FE1A-5B76-20E8D5C7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3B355-97D6-F901-A35E-83CECB99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1D4-C004-4A22-BF4F-114155933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267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AC10D-A4DA-A3DB-EB84-FFA06F28E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B9864-DF43-C344-1D49-6FFAACF9C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64C1D-D1B2-ADE7-10AE-0FFE88C1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E6F8-9D6F-4EBE-9FFB-F648F4EEF569}" type="datetimeFigureOut">
              <a:rPr lang="en-CA" smtClean="0"/>
              <a:t>2024-09-13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0752E-C739-C242-F2D1-420392B2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470FD-B4AC-336D-C2F1-D970E382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1D4-C004-4A22-BF4F-114155933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24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EE5B-E41F-69DF-6B45-46A80EB7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AF640-9B85-B6FF-0C8A-AB2D21E58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15587-025D-5C2E-A611-ED66123E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E6F8-9D6F-4EBE-9FFB-F648F4EEF569}" type="datetimeFigureOut">
              <a:rPr lang="en-CA" smtClean="0"/>
              <a:t>2024-09-13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410E1-AF5A-2163-2D2D-826C3A02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E9D1-8AFF-4ECD-2190-09C7C7B1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1D4-C004-4A22-BF4F-114155933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111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D5A2-3CB6-BB85-3588-3F93B966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F63C4-02A3-92FF-0A06-9B698B19E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57964-C3BA-BEEC-4D35-A577A6DC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E6F8-9D6F-4EBE-9FFB-F648F4EEF569}" type="datetimeFigureOut">
              <a:rPr lang="en-CA" smtClean="0"/>
              <a:t>2024-09-13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84345-1045-DDEE-CA18-29C66073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E397D-89B1-22D3-12CE-F443B703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1D4-C004-4A22-BF4F-114155933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72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DACB-8096-74D0-0B97-4CBC912C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B2221-A972-27F1-AE0F-035B57D11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B6538-64AC-F131-C84D-E22AFAB4D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195EF-F661-B9A7-540C-0A8D5CA3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E6F8-9D6F-4EBE-9FFB-F648F4EEF569}" type="datetimeFigureOut">
              <a:rPr lang="en-CA" smtClean="0"/>
              <a:t>2024-09-13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50FCD-8297-A433-7FE1-A858F22F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D86E4-F884-A382-BFED-35D71DE1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1D4-C004-4A22-BF4F-114155933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29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B7C8-6347-86A6-288B-ADD68205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C81AC-9A26-20C9-6670-1201B0820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8F56E-AF93-0EC8-2305-06291FDA4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EA54E-3647-3EA7-CCF2-7058E789B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A28B2-ABAC-8A36-2390-256886842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F29BC-3E32-87B6-0334-1E7D4452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E6F8-9D6F-4EBE-9FFB-F648F4EEF569}" type="datetimeFigureOut">
              <a:rPr lang="en-CA" smtClean="0"/>
              <a:t>2024-09-13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8EB6E-25A6-9952-FC08-4918449E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0D618-D398-BC5A-774E-846DCADA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1D4-C004-4A22-BF4F-114155933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43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0422-E44E-BE2D-8EC7-3DECFE03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F5DC1-87F7-AB0D-CECC-7425A8555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E6F8-9D6F-4EBE-9FFB-F648F4EEF569}" type="datetimeFigureOut">
              <a:rPr lang="en-CA" smtClean="0"/>
              <a:t>2024-09-13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9E2EA-C9E6-925E-3E0B-5991E8C1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EDBCF-22C7-8DCB-DFF2-424E8230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1D4-C004-4A22-BF4F-114155933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813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45342-B94A-7A53-718F-949122CC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E6F8-9D6F-4EBE-9FFB-F648F4EEF569}" type="datetimeFigureOut">
              <a:rPr lang="en-CA" smtClean="0"/>
              <a:t>2024-09-13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B929B-C394-79F7-26C1-25F939FB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854B9-A993-3665-1A79-43E34217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1D4-C004-4A22-BF4F-114155933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91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049E-DD52-AFC0-40FB-FA9F930D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A230-0848-C1EB-C03C-32863E097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BB59D-B3D6-ABED-0A73-37198DA8E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59C48-0CF3-07AF-6B10-91D4368B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E6F8-9D6F-4EBE-9FFB-F648F4EEF569}" type="datetimeFigureOut">
              <a:rPr lang="en-CA" smtClean="0"/>
              <a:t>2024-09-13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871E3-BAA5-8AE8-2AF5-C2DC5DBB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7404A-A742-A7A3-ED33-06C455D9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1D4-C004-4A22-BF4F-114155933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37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CDCF-57C3-68E3-A812-79319EF7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53A7C-B8D9-3B82-C078-52C7E0CE2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A568C-164C-D64F-4486-11BD6F5FF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3B0BA-FB6D-0F21-B3CC-0D726FB48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E6F8-9D6F-4EBE-9FFB-F648F4EEF569}" type="datetimeFigureOut">
              <a:rPr lang="en-CA" smtClean="0"/>
              <a:t>2024-09-13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E463B-5FA3-B854-499E-69272990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FE899-FDCD-CAC2-58B9-81D1FDF7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1D4-C004-4A22-BF4F-114155933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37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C7294-35B0-9D5A-6441-BBB0AAED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2A395-4F0D-63D6-0671-D5984841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42B4D-5B2F-1014-BF2E-A516EF636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8E6F8-9D6F-4EBE-9FFB-F648F4EEF569}" type="datetimeFigureOut">
              <a:rPr lang="en-CA" smtClean="0"/>
              <a:t>2024-09-13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6CEE8-F8BD-E237-95A1-2379EFDB0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07A07-3BCE-0D0A-209F-FB6EEFB14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621D4-C004-4A22-BF4F-114155933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975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40C1A-B339-D6E6-6B2C-F40F0ACD5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45" y="191743"/>
            <a:ext cx="11845555" cy="64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8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23E36C-AD54-1987-45AB-D830843A0C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63" t="30280" r="61169" b="27257"/>
          <a:stretch/>
        </p:blipFill>
        <p:spPr>
          <a:xfrm>
            <a:off x="1576251" y="2322876"/>
            <a:ext cx="3196046" cy="27519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C6281D-1F43-50D1-1709-C705C6E1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483" t="41769" r="5958" b="10463"/>
          <a:stretch/>
        </p:blipFill>
        <p:spPr>
          <a:xfrm>
            <a:off x="6857999" y="2151017"/>
            <a:ext cx="4095751" cy="309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5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26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McLaren</dc:creator>
  <cp:lastModifiedBy>Rob McLaren</cp:lastModifiedBy>
  <cp:revision>1</cp:revision>
  <dcterms:created xsi:type="dcterms:W3CDTF">2024-09-13T11:25:13Z</dcterms:created>
  <dcterms:modified xsi:type="dcterms:W3CDTF">2024-09-13T18:25:38Z</dcterms:modified>
</cp:coreProperties>
</file>