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17" r:id="rId3"/>
    <p:sldId id="316" r:id="rId4"/>
    <p:sldId id="315" r:id="rId5"/>
    <p:sldId id="310" r:id="rId6"/>
    <p:sldId id="318" r:id="rId7"/>
    <p:sldId id="320" r:id="rId8"/>
    <p:sldId id="31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 McLaren" initials="RM" lastIdx="1" clrIdx="0">
    <p:extLst>
      <p:ext uri="{19B8F6BF-5375-455C-9EA6-DF929625EA0E}">
        <p15:presenceInfo xmlns:p15="http://schemas.microsoft.com/office/powerpoint/2012/main" userId="0467b7a8ab3218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20F1-474D-2F07-06B5-AC72D3715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01906-59FF-6D71-E48B-F6D6D29F1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94D76-678A-C8DF-430D-18589D46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C38A0-A14A-2CBF-A876-EC5297E6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2D6A3-D64F-9944-1CA7-888E61F0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94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45D3-EE1A-C889-EAE2-9A95B681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06B49-1894-044D-73BF-5CB194990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2FA75-8253-CBAD-44F5-F0D7DAD6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EA7C6-BC2D-A198-D113-85F9C8B5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E202C-E2D0-7FD8-FDAC-70D50C21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2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F54B4-4C76-5F0B-B94D-E9634CA91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EF9C2-02B5-B415-2C44-A9707B73B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B904E-819D-BAAE-4431-4E9EC98B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73ED0-BEE4-F89D-23B7-1927DE68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7615A-C651-5D0D-0159-83225230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90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C817-0769-EDA0-B4F6-851AD5E5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6D87E-16EE-7A9A-0C13-DAC8CF847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BEE62-F493-23E8-8EC5-1BA9B54D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97123-0974-6687-22ED-41268662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C60C1-C0F3-B5B2-3B9D-A33DBE7C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966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5F7E-01F2-6D27-BD11-CD9D198A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227F2-0E15-273B-25D0-8943EA971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D3CFA-ECB0-5125-5451-89EF4686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02EC7-AF5B-71DD-73DD-7DAB79B4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D0B26-B477-7600-6A9A-2604CCE2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09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004A-F17E-B2F7-0FF2-3A7232D7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FB60-E6B7-1778-B270-3C2201BEF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45C44-3823-9786-E8CE-FA1653FAA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9C4DF-9665-57FB-94CF-E92C1F22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7A38C-C631-88FF-F79F-1ACF04B9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BF8BF-323A-E4E2-2E11-6BF740BF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1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5772-B8FF-6F93-A606-FC806905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6815F-0529-E975-6E2B-B0966802C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B98D4-60F5-FC09-C43B-CF0D30337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7637C-15DF-5F30-E66B-DADA45990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92993-A1CD-A42A-B904-BACD9D411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E5A313-7D80-88BB-893F-CFABEAFD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6743B-C801-F54F-077E-A64D4EE6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2360D6-9353-7582-08ED-09D39517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030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F74F-C06A-2B17-2F09-0257E04E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80036-79A0-592A-B9EC-BC0C7E7E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FAC7C-6072-C1E3-5D0C-31CA2DEC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C2F4C-2DEB-4E6C-9C17-2C42310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676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BE2D1-10D4-91C2-CD52-3EC0A0FD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AEA00-09CA-4C59-20CB-1FFC61A2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16277-36A8-6717-5036-415ABAC3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62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6FCE-AB09-37C4-6415-14E48756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2244-BDC0-BC2C-59EF-533A4C4D8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9B493-2A8D-25EE-1153-D9042D47C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C7FEE-86D3-C1BD-F021-29131E9B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EBE89-318B-B642-2875-435F8B01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40F55-38E7-D0E2-2EA5-A0CCEDCF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781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DF7E-1451-032C-D0F7-AC6AACE2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84378-F1B0-4457-5C78-251249568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C4A35-0F40-30DF-2A69-889E135C7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E67BF-E41B-52C6-B2B0-4AD7F5B5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2537E-D99B-4D3A-050A-7F222473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AD615-9A96-5A9F-584D-525587A8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29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3184B-F477-C236-E6E1-7A9FB6D7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D5E11-D5E0-0725-D76E-0B7C5E2C6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9D98C-7202-ACC1-8819-1725C3D92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C769C-ABF3-4C86-B447-994DD2EA1A41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832A-5B81-EF88-8EF4-9670387F0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85A6D-C5C1-8BBD-1B8D-02F6D5167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6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87C5-04AA-2231-4E59-D14F24B4E6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Tagged Release Version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5E75BE5-F732-A252-B3DB-FD87948D1062}"/>
              </a:ext>
            </a:extLst>
          </p:cNvPr>
          <p:cNvSpPr txBox="1">
            <a:spLocks/>
          </p:cNvSpPr>
          <p:nvPr/>
        </p:nvSpPr>
        <p:spPr>
          <a:xfrm>
            <a:off x="838200" y="208371"/>
            <a:ext cx="10515600" cy="6015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Meeting October 29, 2024</a:t>
            </a:r>
          </a:p>
        </p:txBody>
      </p:sp>
    </p:spTree>
    <p:extLst>
      <p:ext uri="{BB962C8B-B14F-4D97-AF65-F5344CB8AC3E}">
        <p14:creationId xmlns:p14="http://schemas.microsoft.com/office/powerpoint/2010/main" val="270399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3DB5-5FC6-4B64-203A-F59BCFDEE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What do we need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56CD6-E485-705D-8AF0-09EB274BB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7246"/>
            <a:ext cx="10515600" cy="4809717"/>
          </a:xfrm>
        </p:spPr>
        <p:txBody>
          <a:bodyPr>
            <a:normAutofit/>
          </a:bodyPr>
          <a:lstStyle/>
          <a:p>
            <a:r>
              <a:rPr lang="en-CA" sz="2000"/>
              <a:t>I need to read once more through the manual</a:t>
            </a:r>
          </a:p>
          <a:p>
            <a:r>
              <a:rPr lang="en-CA" sz="2000"/>
              <a:t>Someone else should do a hands-on run-through of the manual and verification examples</a:t>
            </a:r>
          </a:p>
          <a:p>
            <a:r>
              <a:rPr lang="en-CA" sz="2000"/>
              <a:t>I will add some Tecplot post-processing examples to the manual:</a:t>
            </a:r>
          </a:p>
          <a:p>
            <a:pPr lvl="1"/>
            <a:r>
              <a:rPr lang="en-CA" sz="2000"/>
              <a:t>Slices e.g. GWF saturations</a:t>
            </a:r>
          </a:p>
          <a:p>
            <a:pPr lvl="1"/>
            <a:r>
              <a:rPr lang="en-CA" sz="2000"/>
              <a:t>Calculating new values in Tecplot e.g. pressure head=z-elevation </a:t>
            </a:r>
          </a:p>
          <a:p>
            <a:pPr lvl="1"/>
            <a:r>
              <a:rPr lang="en-CA" sz="2000"/>
              <a:t>Isosurfaces (e.g. water table)</a:t>
            </a:r>
          </a:p>
          <a:p>
            <a:pPr lvl="1"/>
            <a:r>
              <a:rPr lang="en-CA" sz="2000"/>
              <a:t>Value blanking</a:t>
            </a:r>
          </a:p>
          <a:p>
            <a:r>
              <a:rPr lang="en-CA" sz="2000"/>
              <a:t>The verification examples chapter needs to be finalized</a:t>
            </a:r>
          </a:p>
          <a:p>
            <a:r>
              <a:rPr lang="en-CA" sz="2000"/>
              <a:t>Index entries could be improved</a:t>
            </a:r>
          </a:p>
          <a:p>
            <a:r>
              <a:rPr lang="en-CA" sz="2000"/>
              <a:t>Update the repositories and create a tagged release e.g. Version 2024.month (tagged bug fixes and updates would be 2024.1, 2024.3…..) </a:t>
            </a:r>
          </a:p>
        </p:txBody>
      </p:sp>
    </p:spTree>
    <p:extLst>
      <p:ext uri="{BB962C8B-B14F-4D97-AF65-F5344CB8AC3E}">
        <p14:creationId xmlns:p14="http://schemas.microsoft.com/office/powerpoint/2010/main" val="209719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DC17-C24C-ECCD-750B-3B041038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Verification Examples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EA483F-C8AA-4F87-CE78-54EB20B9F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061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5625-E195-3E25-DE87-9CF45D072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5D61F-3322-F16E-AC24-F55464476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/>
              <a:t>Recently added sections: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2A173C-0BC9-F79E-D5C7-BB57B69EF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76" y="2643078"/>
            <a:ext cx="6925642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7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F63688-3C14-07BC-0B30-03202CC01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No velocity vectors</a:t>
            </a:r>
          </a:p>
          <a:p>
            <a:r>
              <a:rPr lang="en-CA"/>
              <a:t>SWF Recharge is writing nCells </a:t>
            </a:r>
            <a:r>
              <a:rPr lang="en-CA">
                <a:solidFill>
                  <a:srgbClr val="FF0000"/>
                </a:solidFill>
              </a:rPr>
              <a:t>GWF</a:t>
            </a:r>
            <a:r>
              <a:rPr lang="en-CA"/>
              <a:t> number of values to cbb file and they are all zero.  This is from abdul _posto.eco file: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D6329C-12DA-0A84-FF38-CC6EA6D2C7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CA"/>
              <a:t>Known issues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C53303-99E0-2955-FF22-8C9C9927F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490" y="3312061"/>
            <a:ext cx="6935168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6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E37224-108D-9D65-4249-08D96CFD6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939" y="1403305"/>
            <a:ext cx="7735712" cy="435133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BCB69D6-38A8-63D4-CC35-C22DAA7A0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3481"/>
          </a:xfrm>
        </p:spPr>
        <p:txBody>
          <a:bodyPr>
            <a:normAutofit fontScale="90000"/>
          </a:bodyPr>
          <a:lstStyle/>
          <a:p>
            <a:r>
              <a:rPr lang="en-CA"/>
              <a:t>Verification example: 4_SWF_RCH_CRD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45447-6B40-7F9D-29EC-88CF6F310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46" y="1133339"/>
            <a:ext cx="2753160" cy="5043624"/>
          </a:xfrm>
        </p:spPr>
        <p:txBody>
          <a:bodyPr/>
          <a:lstStyle/>
          <a:p>
            <a:r>
              <a:rPr lang="en-CA"/>
              <a:t>Humps in water table</a:t>
            </a:r>
          </a:p>
          <a:p>
            <a:r>
              <a:rPr lang="en-CA"/>
              <a:t>Non-zero surface water depth extends upslope now </a:t>
            </a:r>
          </a:p>
        </p:txBody>
      </p:sp>
    </p:spTree>
    <p:extLst>
      <p:ext uri="{BB962C8B-B14F-4D97-AF65-F5344CB8AC3E}">
        <p14:creationId xmlns:p14="http://schemas.microsoft.com/office/powerpoint/2010/main" val="90569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8BD4B-93A3-06C8-79F1-7FE5D0030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5E4859-DA58-EC90-5C19-3A991CE74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3481"/>
          </a:xfrm>
        </p:spPr>
        <p:txBody>
          <a:bodyPr>
            <a:normAutofit fontScale="90000"/>
          </a:bodyPr>
          <a:lstStyle/>
          <a:p>
            <a:r>
              <a:rPr lang="en-CA"/>
              <a:t>Verification example: 6_Abdul_MODHMS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8C6B22-4AB0-06F1-BA7B-6EA43296F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46" y="1133339"/>
            <a:ext cx="2753160" cy="5043624"/>
          </a:xfrm>
        </p:spPr>
        <p:txBody>
          <a:bodyPr/>
          <a:lstStyle/>
          <a:p>
            <a:r>
              <a:rPr lang="en-CA"/>
              <a:t>X-axis reversed compared to Abdul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ADABF8-48C8-31B8-7778-6161F1737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404" y="1201782"/>
            <a:ext cx="8259596" cy="464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23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3A76-3C76-2700-CD93-D47B86982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2D293-0B76-2B4D-D115-4A90E0203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061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24479</TotalTime>
  <Words>194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Tagged Release Version</vt:lpstr>
      <vt:lpstr>What do we need to do?</vt:lpstr>
      <vt:lpstr>Verification Examples</vt:lpstr>
      <vt:lpstr>Manual</vt:lpstr>
      <vt:lpstr>Known issues</vt:lpstr>
      <vt:lpstr>Verification example: 4_SWF_RCH_CRD</vt:lpstr>
      <vt:lpstr>Verification example: 6_Abdul_MODHMS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McLaren</dc:creator>
  <cp:lastModifiedBy>Rob McLaren</cp:lastModifiedBy>
  <cp:revision>12</cp:revision>
  <dcterms:created xsi:type="dcterms:W3CDTF">2024-04-24T14:54:52Z</dcterms:created>
  <dcterms:modified xsi:type="dcterms:W3CDTF">2024-10-29T14:55:34Z</dcterms:modified>
</cp:coreProperties>
</file>