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52D6-3585-B012-EA19-E5632F0F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09E90-DA46-19D9-8959-A2049738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6AB-A918-B2FA-5A2F-31C72AAD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8445-9A18-4B9F-6EB7-2D1B835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7B08-AE1C-17CA-7C11-E5601031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7092-7CE9-B4E7-FC67-8294AFD7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9845-1A3D-EBDE-BE26-0386AB9B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018-4A96-726F-7C62-A8612CB2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ABB7-75E7-BE70-75D9-6252841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49BA-96FC-23FC-452B-E6B5185D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245B7-4517-888B-0A83-F9E0AC2B0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2ED77-65A6-C246-E34D-AE3C4D23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F78B-CB46-AB78-A92A-1E6CA32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F69C-E66B-1E2A-BDB0-FBD28537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A8AA-6771-F1DB-E85A-46868408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6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4A8-36CB-B79F-F508-6DB4B038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DBF7-B147-1CD9-8B8A-2C6C215D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D1F0-799A-E386-76CA-D2485979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6D26-4CF1-5405-B209-35C2064B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6B21-F12F-16ED-C101-5431D63A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FBA-FF52-33B1-4F61-B3F36685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21D5-90F1-CC34-58A7-1A9B058E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B33D-23C3-7653-FC2A-5E441520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C9F1-2D99-06A8-9794-D99F4F0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28A2-A9A6-42CF-5497-7BF4F319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7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2E7B-A0EF-7114-FEC7-87EF62CF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08BB-9376-13EA-61B1-96E862E5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D3F-AE1F-EE01-4A03-D13F6E190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A706-18D7-E338-E5B5-A3A72910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8FD1-1B69-330C-6E95-43C4E1D8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6E79-64B7-4E3A-8721-13164287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64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2462-81E5-9AE8-7C44-49B6608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5B7F-D2B0-CF57-D974-18282410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CB758-343E-D3F1-AE03-A62EA17F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960F2-A2C8-B76E-7D7F-13AC3802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09FCC-AD55-3EA4-5F7B-B26B0F7E4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4286E-33B9-55B7-6A75-BF175DAC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591B3-6ADC-3F6F-1D85-C09AC447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352D0-5B4C-2104-E4D3-9451655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8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3875-D60F-F2C9-70FC-6C2A8276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08C4-2812-3A57-3505-A7C2AFD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3EF70-8368-21F7-E62A-0DE786E8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77A5D-B3A2-4B98-53FB-0BCC2D9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5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A23A1-50A9-D92D-B617-3074B6E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59825-5F96-4B24-A3DE-47A14743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DFE5-A00C-76D2-D9C2-6F8A930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9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01A-B055-FFC8-D555-CEC5D604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744-808D-3E80-852A-65F9B2EB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A1D1-DF44-E237-A252-B5AF8907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E265-E310-D53D-1223-97B83899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9479-BA2C-AC5A-EA3E-89811125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D4AB-967A-E749-693F-2F1B896C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0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3639-5930-5097-D0F9-DE5CD721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5F84-3DB2-79B4-160B-FF4AE88AE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7615-029A-7F90-F805-0C519DFB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1B7EF-FCC9-BC7D-DF51-D4465394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E7B0-17E0-E9FA-1BA9-C960DCB2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24F32-C610-23AF-A6C3-271FA15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568E-8F72-7F36-8EE0-18A32858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C5D1-9707-6EB4-5018-53411E66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CC9BF-BF98-6BB1-81BF-B932932F1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8D62-4D2B-881A-0701-E13745FAD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18FE-714A-B606-A7C4-3BB49D38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2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DE80A-CD84-D33F-6BB3-C9F27306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38" y="160620"/>
            <a:ext cx="9326277" cy="310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5D5A-07EA-4DC9-5C45-F6B4E923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38" y="3862092"/>
            <a:ext cx="932627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1</cp:revision>
  <dcterms:created xsi:type="dcterms:W3CDTF">2024-10-28T10:02:01Z</dcterms:created>
  <dcterms:modified xsi:type="dcterms:W3CDTF">2024-10-28T10:12:52Z</dcterms:modified>
</cp:coreProperties>
</file>