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9" r:id="rId4"/>
    <p:sldId id="272" r:id="rId5"/>
    <p:sldId id="273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dul's Experiment - HGS Model" id="{445314E8-93D1-4775-B9B0-76CD8A00B410}">
          <p14:sldIdLst>
            <p14:sldId id="261"/>
            <p14:sldId id="262"/>
          </p14:sldIdLst>
        </p14:section>
        <p14:section name="Borden sand properties" id="{5BDD1443-51CE-4418-AD1D-045CF04923FC}">
          <p14:sldIdLst>
            <p14:sldId id="279"/>
          </p14:sldIdLst>
        </p14:section>
        <p14:section name="Abdul's Experiment - Modflow-USG HGS Model" id="{4439DDEA-1AE9-4752-98FC-924F7D40CB90}">
          <p14:sldIdLst>
            <p14:sldId id="272"/>
            <p14:sldId id="273"/>
            <p14:sldId id="28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BC7C-E3FC-F7FD-C226-2D8C720F1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4FBC-BFA0-FEA9-2216-DC0D687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5980-2915-59A6-B960-EFDFD021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52AB-E653-85AE-94B6-28BB5FE3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EB28-C6B7-3E5C-E9DC-6759D9BC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2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7480-49AE-11A4-7AEA-FD985B93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BDAA-5C69-8DCB-17AB-FB5D979E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724D-03C6-6F18-2F4D-DD9A2EF4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A340-CFE8-40BE-20C9-89C33E35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4E0-33B5-E0BD-2A8B-C2A3D11E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E3D93-A686-EDA5-960B-54E5CF03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E49C-D30C-0A2A-6796-FBB20B2B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F432-4F2A-A4CF-57AC-452FCADA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8AC9-9824-74F1-8470-A2C07A88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405-0CDC-E647-8A14-916BB8D7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87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025D-07B4-4238-62A4-4A44EABB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2D47-5AEB-3C03-2246-B89580FA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4999-3C0F-69D0-BF4B-ACB03643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90B3-A961-CA63-85B7-B5519AAF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EB69-7298-A649-51A9-42803A01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2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3FF-543F-0E39-F8A5-09CFC449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1B28-94D4-3E36-732A-D094EE15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0AF1-2D59-86A3-22DB-0C9D279E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4FC5-E696-B56C-B433-6CBA58DE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E0E6-AC9D-5739-27E3-6A0F3E56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C1BC-BE56-D816-D7C2-2FA291CE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FE30-AF3B-7CC3-87DE-D4CF4B06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C367-39FB-A4CE-089C-07ACC8F5B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D890-D3F6-C83E-2FD9-1ED70248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17E2-751B-B2FD-BEFD-90674579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081C-784A-A4D9-E350-83498C5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9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64E-0CD0-27C3-BF67-34BF087D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DA11-073A-9418-C968-6441D41F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FF61-2797-636E-2DE2-469917F8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F3A66-AEAF-5B1D-DE87-307CB3404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21F14-9A29-ED16-6807-6C3F26CA7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0BED1-7BA8-8FF4-8F6B-79937153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D636E-4DEC-B06C-CBBC-72010851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33F5-B7C8-7220-9CBF-817F969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0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662-3BDA-1D14-9787-780577F1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A224E-46B2-FFE2-E7FC-7CF6EF87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08058-74C1-9BE7-BFF6-D622376F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676D0-5911-A9E4-5E59-9219B6E0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32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F682C-A2DA-7276-0B4D-A422EED6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E12A7-9C1F-34F9-D908-864477E3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B3D6E-C727-4A04-F1E9-3F0D0671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8153-D971-2CAF-9129-9ADEFBFF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E1E1-E200-22F1-82F6-81C5D10C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00E6-1405-38CB-EAA4-950CF573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AB6D-6534-E997-784B-00F2511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95E5-471C-C37F-31CA-B4DABF9D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DBA2-7980-3A83-4335-B0F8B4CD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32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6CE1-9AD2-B43A-8E43-F3FA62CA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DC5F7-DC7F-EEAD-E556-424C65A7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F3C3D-5126-2096-48C0-11DE4C2C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997C-236B-282B-F17C-1D8855ED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7602-1188-4587-6D68-B32E980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00ABC-945C-5031-1736-2F22E022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4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F4486-B2CA-962D-A21B-B3CFD1FC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FB3D-506D-BBBA-5C7F-0A0EBD8C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8CB6-9979-B2C2-6B37-E49DEAB4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DD66-77DE-44E7-A0CB-4022A8FFB5B8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CEAD-3659-E2FF-AC5D-E0AF272B5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CBFB-EDEF-9CCB-067F-83ABD03E1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2F7A-8E0D-4377-B22F-F92497F0B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BF459-E0FE-673D-9D3E-A2318CF0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6198C-D2EA-2826-5AA7-49BA8E20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8811-E841-F66F-5D9C-85CED8F2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57318" cy="1325563"/>
          </a:xfrm>
        </p:spPr>
        <p:txBody>
          <a:bodyPr/>
          <a:lstStyle/>
          <a:p>
            <a:r>
              <a:rPr lang="en-CA"/>
              <a:t>Abdul parameter values from HGS manual hydrosphere_verif.pdf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75911-9B5A-85B5-802B-5842A7DC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0" y="2190887"/>
            <a:ext cx="6722091" cy="32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8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E282-9A7C-69AE-0E7C-EED76158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208"/>
          </a:xfrm>
        </p:spPr>
        <p:txBody>
          <a:bodyPr>
            <a:normAutofit/>
          </a:bodyPr>
          <a:lstStyle/>
          <a:p>
            <a:pPr algn="ctr"/>
            <a:r>
              <a:rPr lang="en-CA" sz="4000" err="1"/>
              <a:t>Modflow</a:t>
            </a:r>
            <a:r>
              <a:rPr lang="en-CA" sz="4000"/>
              <a:t>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B342-794E-825D-D9C0-17E075B6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75" y="1086891"/>
            <a:ext cx="4676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Define a 2D template mesh which is used to generate SWF and GWF </a:t>
            </a:r>
            <a:r>
              <a:rPr lang="en-CA" sz="1800" err="1"/>
              <a:t>modflow</a:t>
            </a:r>
            <a:r>
              <a:rPr lang="en-CA" sz="1800"/>
              <a:t> domains.    </a:t>
            </a:r>
          </a:p>
          <a:p>
            <a:pPr marL="0" indent="0">
              <a:buNone/>
            </a:pPr>
            <a:r>
              <a:rPr lang="en-CA" sz="1800"/>
              <a:t>Here we read an existing Grid Builder triangular mesh.</a:t>
            </a:r>
          </a:p>
          <a:p>
            <a:r>
              <a:rPr lang="en-CA" sz="1800"/>
              <a:t>Generate a SWF domain and define the elevation (z-coordinate)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F1A7E-C20B-5D04-36A8-89B13DBC5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" t="21321" r="68947" b="51383"/>
          <a:stretch/>
        </p:blipFill>
        <p:spPr>
          <a:xfrm>
            <a:off x="6006113" y="1011676"/>
            <a:ext cx="2593139" cy="758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3C4D1-62B7-0EFB-E2B5-358DF45D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4" y="2013273"/>
            <a:ext cx="6026969" cy="46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C07D7-5B69-BEF2-EA7F-FCC4E69DD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7" r="38681"/>
          <a:stretch/>
        </p:blipFill>
        <p:spPr>
          <a:xfrm>
            <a:off x="5511825" y="1527244"/>
            <a:ext cx="5205872" cy="1511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665A79-42FF-96C1-7AF3-8C43D15EE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1029"/>
            <a:ext cx="5541090" cy="32186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627609-F911-086A-4514-67BC364BFB61}"/>
              </a:ext>
            </a:extLst>
          </p:cNvPr>
          <p:cNvSpPr txBox="1">
            <a:spLocks/>
          </p:cNvSpPr>
          <p:nvPr/>
        </p:nvSpPr>
        <p:spPr>
          <a:xfrm>
            <a:off x="343677" y="1325563"/>
            <a:ext cx="467619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/>
              <a:t>Generate a SWF domain and define the elevation (z-coordinate)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77B4C-FD17-66E3-42A9-968B64B50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1029"/>
            <a:ext cx="5541090" cy="32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8A5AC-2301-BD72-F335-35EE2EE8E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67BE7-FED8-ACB2-7C40-3D68A2F7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1029"/>
            <a:ext cx="5541090" cy="32186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8B1522-9D65-553C-7007-3FAA92814CEF}"/>
              </a:ext>
            </a:extLst>
          </p:cNvPr>
          <p:cNvSpPr txBox="1">
            <a:spLocks/>
          </p:cNvSpPr>
          <p:nvPr/>
        </p:nvSpPr>
        <p:spPr>
          <a:xfrm>
            <a:off x="343677" y="1325563"/>
            <a:ext cx="467619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/>
              <a:t>Generate a GWF domain and define the elevations (z-coordinates) of the each layer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5D998-8006-4EA8-EDC0-7553CAF63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1029"/>
            <a:ext cx="5541090" cy="3218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EA9B89-6C6D-6044-8851-496101914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39240"/>
            <a:ext cx="5541090" cy="321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82200-E344-7D8F-05C9-74035E3FB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043" y="571030"/>
            <a:ext cx="4124527" cy="26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8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5238F-080B-30D7-214F-5C186B5C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62" y="550505"/>
            <a:ext cx="3640574" cy="61115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999CE7-81B8-919C-8E39-9E8145B86E2F}"/>
              </a:ext>
            </a:extLst>
          </p:cNvPr>
          <p:cNvSpPr txBox="1">
            <a:spLocks/>
          </p:cNvSpPr>
          <p:nvPr/>
        </p:nvSpPr>
        <p:spPr>
          <a:xfrm>
            <a:off x="4561115" y="789927"/>
            <a:ext cx="71926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err="1"/>
              <a:t>Modflow</a:t>
            </a:r>
            <a:r>
              <a:rPr lang="en-CA"/>
              <a:t> numbering is from the top down, as shown with cell numbers to the left</a:t>
            </a:r>
          </a:p>
        </p:txBody>
      </p:sp>
    </p:spTree>
    <p:extLst>
      <p:ext uri="{BB962C8B-B14F-4D97-AF65-F5344CB8AC3E}">
        <p14:creationId xmlns:p14="http://schemas.microsoft.com/office/powerpoint/2010/main" val="203705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61978</TotalTime>
  <Words>94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Abdul parameter values from HGS manual hydrosphere_verif.pdf </vt:lpstr>
      <vt:lpstr>Modflow Project Setup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Rob McLaren</cp:lastModifiedBy>
  <cp:revision>13</cp:revision>
  <dcterms:created xsi:type="dcterms:W3CDTF">2023-12-13T11:33:52Z</dcterms:created>
  <dcterms:modified xsi:type="dcterms:W3CDTF">2024-03-20T11:24:31Z</dcterms:modified>
</cp:coreProperties>
</file>