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827-A473-2F33-713E-DB8DCCC5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9E9A8-A6F2-443B-13C4-01BEFC243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0919-EA80-23C0-E48F-A64CD5A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BF8E-4962-7216-7EA1-27E75576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E392-5867-F0A2-913F-1528FBD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9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58B2-63F3-4B5D-A3A3-97CDBD73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0093-F2DE-19BE-A516-5E364F00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D142-2FF4-CD7D-515C-00D30C8B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9907-64D1-FA7D-0231-E51D9860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96E6-17A8-3883-2145-2167826C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1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E4FDE-2602-7BB5-FE89-65B6CFD3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ECDDA-C458-1414-CAAD-498BAA9B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FDF3-EBF4-3EED-6013-335A646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99E8-076C-7640-5F6F-257B402C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5EC4-688B-BF8A-1D62-B37A99A8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8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7B00-D8E1-E85E-A15C-A7AEA245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A53B-7AE1-BEBC-2D20-E8DA0E7D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0986-EA00-1EA9-EA26-9D29F0F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6403-F78D-3ABD-B426-9C0835D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7AAA-5F34-B8AD-30CF-AD2C761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95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0552-D67A-6922-561E-95EBC2A5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A202-B166-8FA1-150B-EE107FAE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69C7-0D5F-C63A-DD60-B6CECF76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7F46-678B-5DB3-4644-A0893EF8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B07C-097E-589F-214A-9576FBE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8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609A-8ABC-B64B-93E7-DA322600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AA05-F7CC-4515-DD43-7DE05252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7B742-418B-4D23-88ED-8A14173A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8ADD-E6E3-CCBC-8317-3F3BC68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3EF9-0068-8972-A4AB-194F76B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9958-C311-3D56-9953-15FB65EC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AB3-A6FE-88BA-30DA-4BE87986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1CFE-A194-994C-1B51-A35FBF52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C58F-1CCA-06B9-81DA-FC989B9D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86299-5C5F-1B82-9179-85CB0583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4021-ED95-B266-D09A-CA919EF4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51233-3B13-98F0-61E5-8BE7E9B0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183DB-8A7B-49DC-E0DA-CE55CF0B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2414D-C066-505D-6874-DC78505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94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9B84-D9AC-B542-9749-42733F0B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B615F-F713-22FD-E540-ED0FD90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4F4E6-41EE-EFA0-3952-B792695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3111A-7E05-1904-9E4B-B6E01582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4B3E-6386-FD1C-694F-D85308E5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3887A-A312-7040-A2C0-577D9A67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6A84-C127-2BED-41E6-60D825E5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2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2B3-2A81-E7D4-17BE-14A4F6D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CCEE-7D6F-B7D2-7AA4-F592B88B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831B-E984-6216-1192-413E525C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ECA6A-362A-4F02-E040-32334C9B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3588-8E58-2A71-11C8-3F2A0E5B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FF5F1-74E7-43B6-B7E9-54BC7FB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DDBF-3D7F-9C13-3DBE-93B41950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14FCD-16EB-7E72-596C-960531741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58AD-981C-CA60-CB17-76FD132A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2A51-F3F8-E120-C232-598AC381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B05-66B3-F4EA-13B5-57E56FE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6D6C-E1DC-420D-8CD3-38D60DB6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39ABB-1816-6417-B604-C4CCF25D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978D-C0A0-EE71-2C64-2E0FF7EC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4D7C-4843-949A-F446-8FBE3ACBB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6024-2CAF-4714-B2C1-AE95FB91AD36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ADB0-462B-9262-AC3F-41EE2E2A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0B43-1A54-1A1F-35F0-80D6290B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A1AE-2DAB-46A4-9413-7CACDC949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3B16-C8B8-0880-6E52-A776E03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Hexagonal Polygon Mesh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D2017B-DB5B-3DFD-044A-262A03B7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76" y="1847499"/>
            <a:ext cx="3830840" cy="3808697"/>
          </a:xfr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4A69FF7-49E7-A0D6-0AEC-D65E9D4E82C1}"/>
              </a:ext>
            </a:extLst>
          </p:cNvPr>
          <p:cNvSpPr/>
          <p:nvPr/>
        </p:nvSpPr>
        <p:spPr>
          <a:xfrm rot="8969627">
            <a:off x="2586560" y="2127029"/>
            <a:ext cx="322127" cy="27087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48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Hexagonal Polygon 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3</cp:revision>
  <dcterms:created xsi:type="dcterms:W3CDTF">2024-03-20T09:55:45Z</dcterms:created>
  <dcterms:modified xsi:type="dcterms:W3CDTF">2024-03-30T10:10:12Z</dcterms:modified>
</cp:coreProperties>
</file>