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llslope tecplot outputs" id="{47E2C1C2-EE01-4176-A865-46E640757312}">
          <p14:sldIdLst>
            <p14:sldId id="257"/>
            <p14:sldId id="258"/>
          </p14:sldIdLst>
        </p14:section>
        <p14:section name="CLN Tecplot Output" id="{A09061FA-E7C4-49A8-AC3B-4E022AED5BC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19D8-3277-A97D-0D0F-87B953BB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B532-3C5B-865C-B184-50A18567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C1DB-0250-DFB6-7277-8CC92EC6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B9A2-2630-675B-8ADD-5BF5AF9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183E-F025-E966-D6FB-A955E25F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2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5B91-99CA-175B-E4CB-1190D172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27D0D-2D82-C55B-D404-AA0E7500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1F43-545F-5CFB-6D8D-569A6F96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259-2702-6699-9D95-74C0981C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F132-E8D8-96B0-9509-2A6F7EF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A1F13-8219-5640-58E3-0F1AEA64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5FB03-0DA3-F1A0-0EB3-3B2E45E5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FD27-E56D-7B05-A999-9E60B001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2ACE-AEC4-9C10-A600-F1BC6901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EDAC-E394-02D6-DD9B-2126E20E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7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BAB0-D5ED-D008-48BC-44D87A56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5C1E-59F9-5971-21F7-F3B2EE2A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33CC-E272-DBBA-B4D5-14E9D807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5F77-F906-BED6-9DF3-4B51BB5F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3A99-9B3E-90F3-B35C-8A70048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4C5A-C86B-EC5F-52EC-93C496F8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AC77B-A90D-DA88-83EA-F33E87CC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AA80-79CA-5483-AEA4-20884EC5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37C6-F2B5-F8E4-4877-97A1362C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E39C-20A0-723F-0E71-7140EC98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1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9E2C-AE2D-1263-6098-9686DAAB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00AA-0E2B-5F76-2974-F2694307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3ED3B-4EA7-8B44-AE17-064BC4F64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6BA4-4C69-0821-342B-9979454C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FABD-919C-31F2-72FC-569683AC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8C92-C60F-24F1-19B4-091E234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37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7FEF-AD9C-1A07-E375-A5A81220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7E4E-C122-86B9-CD49-E44C13EF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A28C4-3960-C589-BDF9-3E5947E2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F82E2-674D-3E1A-5949-00D75FD19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297D1-8AB5-6FD9-9523-E248763C8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BB6EE-51C5-ED09-FA35-850E43F1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941EB-D27A-240F-9442-BE9727B5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A6566-27EA-2990-D40A-0C3C9B61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7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0107-6988-9AF5-7B4A-B350079A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CBECF-24C5-9B2D-7C28-3A59A68D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1314E-11BF-9E2C-3789-E70FF3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9A56E-C9AB-9957-5F49-3FB2C1AB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9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43266-DF04-6448-A1C1-A2588E43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E8EFD-D2F7-7DF8-0105-14ABD8E1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B4946-3AFE-D778-6B0F-00D1F9D4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90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937-383F-5778-6DE0-70DE72F6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C53D-2F4E-2C57-9870-9D03A583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46EF0-5CDD-1637-9DB6-47154F56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492C-2738-F96B-DF33-92A4EF38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709F-4DC8-AF0C-91E1-E7301238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F6806-5E7C-970C-3709-99A5BDFB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11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996-AD75-0399-07F6-D375DF3B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4F703-B584-F928-70B3-220163836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8C527-23CF-7889-B1FA-47394276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9BC3-D61A-E885-1746-5715B478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5062E-87C6-C0BD-F659-9CA3615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843B-BC29-FFB3-6F8A-7E43EC1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ACF68-CBBE-50FC-328E-A8FEA74B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0F8F-99F2-3E10-E1DE-3C0C4353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06D8-C521-2E30-C406-E0C827B18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2F5F-D828-48B2-BB96-7498E7DC661D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76BB-8C70-D6BD-7F9C-565B0C9C5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6CBD-18BC-DDA9-A166-87F47609F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BC92-0986-4788-A654-616EBA360A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0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51037-9D8B-EE29-86BD-8F92CB3E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445A6-8EFE-32A6-1E75-F1831B7F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8B04C-8477-6FCB-76A9-B3BFD978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McLaren</dc:creator>
  <cp:lastModifiedBy>Bill McLaren</cp:lastModifiedBy>
  <cp:revision>2</cp:revision>
  <dcterms:created xsi:type="dcterms:W3CDTF">2024-03-17T11:31:35Z</dcterms:created>
  <dcterms:modified xsi:type="dcterms:W3CDTF">2024-03-17T11:39:35Z</dcterms:modified>
</cp:coreProperties>
</file>