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4" r:id="rId4"/>
    <p:sldId id="295" r:id="rId5"/>
    <p:sldId id="293" r:id="rId6"/>
    <p:sldId id="292" r:id="rId7"/>
    <p:sldId id="296" r:id="rId8"/>
    <p:sldId id="297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72666-570E-1EE3-4E12-AF1B88DF4E0E}"/>
              </a:ext>
            </a:extLst>
          </p:cNvPr>
          <p:cNvSpPr txBox="1"/>
          <p:nvPr/>
        </p:nvSpPr>
        <p:spPr>
          <a:xfrm>
            <a:off x="870857" y="531223"/>
            <a:ext cx="93563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Wednesday, May 1,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Implemented Method 1 for node-centred control volume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a 2D (template) face/neighbour/element scheme in fortran instead of using Tecplot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Current Tecplot approach doesn’t work for CLN or Quadtree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 kriging and rasters in pre-processor for surface elevations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outer boundary import to use as mesh cookie cutter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Make sure all examples can be built in pre-processor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2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BE202-B283-AED7-ED64-CA61BF5E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478551"/>
            <a:ext cx="5510213" cy="4250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97E31-EAD6-9360-2276-EBEA78F4A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1478551"/>
            <a:ext cx="5510213" cy="4250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5CCB0-9773-E492-431D-FA178B8A36C5}"/>
              </a:ext>
            </a:extLst>
          </p:cNvPr>
          <p:cNvSpPr txBox="1"/>
          <p:nvPr/>
        </p:nvSpPr>
        <p:spPr>
          <a:xfrm>
            <a:off x="975438" y="151160"/>
            <a:ext cx="504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Method 1: half cell at top and bottom of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Can be plotted directly in Tecplot because number of cells equals number of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8711F-AF58-37F9-95C3-6A6A705BFD64}"/>
              </a:ext>
            </a:extLst>
          </p:cNvPr>
          <p:cNvSpPr txBox="1"/>
          <p:nvPr/>
        </p:nvSpPr>
        <p:spPr>
          <a:xfrm>
            <a:off x="6649766" y="755009"/>
            <a:ext cx="19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Method 2: full cells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8313B5-5526-3EF6-F5BF-698824AAA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206036" y="2826543"/>
            <a:ext cx="142875" cy="371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A4448C-34A4-F0B2-52DC-C5FEFE4C4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86987" y="3264693"/>
            <a:ext cx="142875" cy="371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72617B-2F2C-F223-FD77-02F6D484B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63175" y="3733800"/>
            <a:ext cx="142875" cy="371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3C887-EC8E-8C8C-0AE6-B9BB0C7E5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25074" y="4636293"/>
            <a:ext cx="142875" cy="371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D776D9-8B58-4D78-337D-AFAE60815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44125" y="4171950"/>
            <a:ext cx="142875" cy="371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03FB33-6575-BFC1-301D-55A0DF79154F}"/>
              </a:ext>
            </a:extLst>
          </p:cNvPr>
          <p:cNvSpPr txBox="1"/>
          <p:nvPr/>
        </p:nvSpPr>
        <p:spPr>
          <a:xfrm>
            <a:off x="4676773" y="264628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Top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8B3C6-F3FE-3633-6B9A-477516CD2B34}"/>
              </a:ext>
            </a:extLst>
          </p:cNvPr>
          <p:cNvSpPr txBox="1"/>
          <p:nvPr/>
        </p:nvSpPr>
        <p:spPr>
          <a:xfrm>
            <a:off x="4676773" y="2882978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Bottom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7128FA-806B-D75E-1EDB-6FCE4126EFF7}"/>
              </a:ext>
            </a:extLst>
          </p:cNvPr>
          <p:cNvSpPr txBox="1"/>
          <p:nvPr/>
        </p:nvSpPr>
        <p:spPr>
          <a:xfrm>
            <a:off x="10267949" y="265461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B90E6-877B-0EF0-9A4D-FFF1FAB0B59C}"/>
              </a:ext>
            </a:extLst>
          </p:cNvPr>
          <p:cNvSpPr txBox="1"/>
          <p:nvPr/>
        </p:nvSpPr>
        <p:spPr>
          <a:xfrm>
            <a:off x="10258424" y="309276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Bottom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9449C0-1367-5F68-9B7C-CCAE7B8E9DB6}"/>
              </a:ext>
            </a:extLst>
          </p:cNvPr>
          <p:cNvCxnSpPr>
            <a:cxnSpLocks/>
          </p:cNvCxnSpPr>
          <p:nvPr/>
        </p:nvCxnSpPr>
        <p:spPr>
          <a:xfrm>
            <a:off x="1657350" y="2646282"/>
            <a:ext cx="3003530" cy="3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7E5051-787E-9687-AD8D-4075FB13C549}"/>
              </a:ext>
            </a:extLst>
          </p:cNvPr>
          <p:cNvSpPr txBox="1"/>
          <p:nvPr/>
        </p:nvSpPr>
        <p:spPr>
          <a:xfrm rot="334585">
            <a:off x="3195193" y="265461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BCA80-13DA-15FB-1DEF-F86EEB0FDF9E}"/>
              </a:ext>
            </a:extLst>
          </p:cNvPr>
          <p:cNvSpPr txBox="1"/>
          <p:nvPr/>
        </p:nvSpPr>
        <p:spPr>
          <a:xfrm rot="334585">
            <a:off x="3165158" y="2817113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31F1B-8E3E-913B-80FC-479DE4C28A8B}"/>
              </a:ext>
            </a:extLst>
          </p:cNvPr>
          <p:cNvSpPr txBox="1"/>
          <p:nvPr/>
        </p:nvSpPr>
        <p:spPr>
          <a:xfrm rot="334585">
            <a:off x="8444120" y="281473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0BA404-ACAC-CEA1-37DC-631CF107DB17}"/>
              </a:ext>
            </a:extLst>
          </p:cNvPr>
          <p:cNvSpPr txBox="1"/>
          <p:nvPr/>
        </p:nvSpPr>
        <p:spPr>
          <a:xfrm rot="334585">
            <a:off x="8414085" y="297722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196164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5A98D-DF06-5125-2663-BF57950E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0" y="0"/>
            <a:ext cx="11643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D31438-FCF2-C3E2-95B3-D85A1FB33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0" y="0"/>
            <a:ext cx="11643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B38B9-DE53-5C6C-CB08-3846E41F9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0" y="0"/>
            <a:ext cx="11643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6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A090A-0C37-85A9-C4EA-E0C0C609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0" y="0"/>
            <a:ext cx="11643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5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A9272E-9675-78E2-7506-1FA78867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0" y="0"/>
            <a:ext cx="11643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DEC5DA-AD3C-13DD-A857-3C98205DC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0" y="0"/>
            <a:ext cx="11643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5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645E6-F1D3-94F1-4F1F-79CDBF61B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77" y="0"/>
            <a:ext cx="7710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7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12015</TotalTime>
  <Words>113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2</cp:revision>
  <dcterms:created xsi:type="dcterms:W3CDTF">2024-04-24T14:54:52Z</dcterms:created>
  <dcterms:modified xsi:type="dcterms:W3CDTF">2024-05-04T01:38:27Z</dcterms:modified>
</cp:coreProperties>
</file>