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01" r:id="rId4"/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20F1-474D-2F07-06B5-AC72D3715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01906-59FF-6D71-E48B-F6D6D29F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4D76-678A-C8DF-430D-18589D46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38A0-A14A-2CBF-A876-EC5297E6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D6A3-D64F-9944-1CA7-888E61F0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94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5D3-EE1A-C889-EAE2-9A95B681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06B49-1894-044D-73BF-5CB19499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FA75-8253-CBAD-44F5-F0D7DAD6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A7C6-BC2D-A198-D113-85F9C8B5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202C-E2D0-7FD8-FDAC-70D50C21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F54B4-4C76-5F0B-B94D-E9634CA9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EF9C2-02B5-B415-2C44-A9707B73B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904E-819D-BAAE-4431-4E9EC98B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3ED0-BEE4-F89D-23B7-1927DE68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615A-C651-5D0D-0159-83225230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90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C817-0769-EDA0-B4F6-851AD5E5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D87E-16EE-7A9A-0C13-DAC8CF84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EE62-F493-23E8-8EC5-1BA9B54D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7123-0974-6687-22ED-41268662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60C1-C0F3-B5B2-3B9D-A33DBE7C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66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5F7E-01F2-6D27-BD11-CD9D198A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27F2-0E15-273B-25D0-8943EA97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3CFA-ECB0-5125-5451-89EF4686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2EC7-AF5B-71DD-73DD-7DAB79B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0B26-B477-7600-6A9A-2604CCE2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0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04A-F17E-B2F7-0FF2-3A7232D7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FB60-E6B7-1778-B270-3C2201BEF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C44-3823-9786-E8CE-FA1653FA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C4DF-9665-57FB-94CF-E92C1F22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2024-05-06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7A38C-C631-88FF-F79F-1ACF04B9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BF8BF-323A-E4E2-2E11-6BF740BF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1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5772-B8FF-6F93-A606-FC806905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815F-0529-E975-6E2B-B0966802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98D4-60F5-FC09-C43B-CF0D3033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7637C-15DF-5F30-E66B-DADA45990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92993-A1CD-A42A-B904-BACD9D411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5A313-7D80-88BB-893F-CFABEAFD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2024-05-06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6743B-C801-F54F-077E-A64D4EE6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360D6-9353-7582-08ED-09D39517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30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F74F-C06A-2B17-2F09-0257E04E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80036-79A0-592A-B9EC-BC0C7E7E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2024-05-06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FAC7C-6072-C1E3-5D0C-31CA2DEC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C2F4C-2DEB-4E6C-9C17-2C42310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7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BE2D1-10D4-91C2-CD52-3EC0A0FD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2024-05-06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AEA00-09CA-4C59-20CB-1FFC61A2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16277-36A8-6717-5036-415ABAC3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6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FCE-AB09-37C4-6415-14E48756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2244-BDC0-BC2C-59EF-533A4C4D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B493-2A8D-25EE-1153-D9042D47C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C7FEE-86D3-C1BD-F021-29131E9B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2024-05-06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EBE89-318B-B642-2875-435F8B0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40F55-38E7-D0E2-2EA5-A0CCEDCF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81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DF7E-1451-032C-D0F7-AC6AACE2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84378-F1B0-4457-5C78-251249568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C4A35-0F40-30DF-2A69-889E135C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E67BF-E41B-52C6-B2B0-4AD7F5B5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2024-05-06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2537E-D99B-4D3A-050A-7F222473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AD615-9A96-5A9F-584D-525587A8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2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3184B-F477-C236-E6E1-7A9FB6D7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5E11-D5E0-0725-D76E-0B7C5E2C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D98C-7202-ACC1-8819-1725C3D92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769C-ABF3-4C86-B447-994DD2EA1A41}" type="datetimeFigureOut">
              <a:rPr lang="en-CA" smtClean="0"/>
              <a:t>2024-05-06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832A-5B81-EF88-8EF4-9670387F0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5A6D-C5C1-8BBD-1B8D-02F6D5167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6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5BE5-F732-A252-B3DB-FD87948D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371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en-CA"/>
              <a:t>Meeting May 7,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8D95-A73A-DC45-2E16-8713F3D8F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934"/>
            <a:ext cx="10515600" cy="4351338"/>
          </a:xfrm>
        </p:spPr>
        <p:txBody>
          <a:bodyPr/>
          <a:lstStyle/>
          <a:p>
            <a:r>
              <a:rPr lang="en-CA"/>
              <a:t>Implemented Method 1 for </a:t>
            </a:r>
            <a:r>
              <a:rPr lang="en-CA" b="1"/>
              <a:t>node-centred control volume approach</a:t>
            </a:r>
          </a:p>
          <a:p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70C428-2911-F8A5-66E4-862B55B0CEFA}"/>
              </a:ext>
            </a:extLst>
          </p:cNvPr>
          <p:cNvSpPr txBox="1"/>
          <p:nvPr/>
        </p:nvSpPr>
        <p:spPr>
          <a:xfrm>
            <a:off x="1401662" y="1871028"/>
            <a:ext cx="5046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Method 1: half cell at top and bottom of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Can be plotted directly in Tecplot because number of cells equals number of nodes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90018C-F59F-81BD-877B-C56DA3D3B2A9}"/>
              </a:ext>
            </a:extLst>
          </p:cNvPr>
          <p:cNvSpPr txBox="1"/>
          <p:nvPr/>
        </p:nvSpPr>
        <p:spPr>
          <a:xfrm>
            <a:off x="6780037" y="1871028"/>
            <a:ext cx="198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Method 2: full cells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F4D77C-E4B6-7239-311B-686DD375C54F}"/>
              </a:ext>
            </a:extLst>
          </p:cNvPr>
          <p:cNvGrpSpPr/>
          <p:nvPr/>
        </p:nvGrpSpPr>
        <p:grpSpPr>
          <a:xfrm>
            <a:off x="1554412" y="2884178"/>
            <a:ext cx="4319451" cy="3395390"/>
            <a:chOff x="585787" y="1478551"/>
            <a:chExt cx="5510213" cy="425073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91C8E89-798C-FEAC-17CF-5B1CB1E3A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87" y="1478551"/>
              <a:ext cx="5510213" cy="425073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C114B8-A28D-7BB4-1345-6A431DB920B6}"/>
                </a:ext>
              </a:extLst>
            </p:cNvPr>
            <p:cNvSpPr txBox="1"/>
            <p:nvPr/>
          </p:nvSpPr>
          <p:spPr>
            <a:xfrm>
              <a:off x="4676773" y="2646282"/>
              <a:ext cx="381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/>
                <a:t>Top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0E2A3D-16CA-A954-E433-D4D783E18B68}"/>
                </a:ext>
              </a:extLst>
            </p:cNvPr>
            <p:cNvSpPr txBox="1"/>
            <p:nvPr/>
          </p:nvSpPr>
          <p:spPr>
            <a:xfrm>
              <a:off x="4676773" y="2882978"/>
              <a:ext cx="5790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/>
                <a:t>Bottom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D3DAD1-DF9D-2795-38BF-AB4684C5CD30}"/>
                </a:ext>
              </a:extLst>
            </p:cNvPr>
            <p:cNvCxnSpPr>
              <a:cxnSpLocks/>
            </p:cNvCxnSpPr>
            <p:nvPr/>
          </p:nvCxnSpPr>
          <p:spPr>
            <a:xfrm>
              <a:off x="1657350" y="2646282"/>
              <a:ext cx="3003530" cy="3598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3F3344-4A7B-1E6F-05AC-DD45D0A8F0A8}"/>
                </a:ext>
              </a:extLst>
            </p:cNvPr>
            <p:cNvSpPr txBox="1"/>
            <p:nvPr/>
          </p:nvSpPr>
          <p:spPr>
            <a:xfrm rot="334585">
              <a:off x="3195193" y="2654617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/>
                <a:t>Layer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B5D767-370F-F316-6369-43DE19ABE3EE}"/>
                </a:ext>
              </a:extLst>
            </p:cNvPr>
            <p:cNvSpPr txBox="1"/>
            <p:nvPr/>
          </p:nvSpPr>
          <p:spPr>
            <a:xfrm rot="334585">
              <a:off x="3165158" y="2817113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/>
                <a:t>Layer 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60A98E-C898-F5C5-1127-08935EBFCCD9}"/>
              </a:ext>
            </a:extLst>
          </p:cNvPr>
          <p:cNvGrpSpPr/>
          <p:nvPr/>
        </p:nvGrpSpPr>
        <p:grpSpPr>
          <a:xfrm>
            <a:off x="6921057" y="2794358"/>
            <a:ext cx="4319451" cy="3395390"/>
            <a:chOff x="6243637" y="1478551"/>
            <a:chExt cx="5510213" cy="4250736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B0BF968-478A-BDED-81BA-E40CD8A14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3637" y="1478551"/>
              <a:ext cx="5510213" cy="425073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2DE3DB1-7465-FA70-9F27-BACB6101CC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51" t="37146" r="25756" b="54115"/>
            <a:stretch/>
          </p:blipFill>
          <p:spPr>
            <a:xfrm>
              <a:off x="10206036" y="2826543"/>
              <a:ext cx="142875" cy="37147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5CE73FA-B168-744F-5805-43AA7F29AD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51" t="37146" r="25756" b="54115"/>
            <a:stretch/>
          </p:blipFill>
          <p:spPr>
            <a:xfrm>
              <a:off x="10186987" y="3264693"/>
              <a:ext cx="142875" cy="37147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DA42A6A-9FBD-A8C9-312B-3544271B26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51" t="37146" r="25756" b="54115"/>
            <a:stretch/>
          </p:blipFill>
          <p:spPr>
            <a:xfrm>
              <a:off x="10163175" y="3733800"/>
              <a:ext cx="142875" cy="3714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19FD8F2-6A8A-44DF-B5A1-3E4E89DF1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51" t="37146" r="25756" b="54115"/>
            <a:stretch/>
          </p:blipFill>
          <p:spPr>
            <a:xfrm>
              <a:off x="10125074" y="4636293"/>
              <a:ext cx="142875" cy="37147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3B6FFD3-7320-65A4-66AA-BB7698A302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51" t="37146" r="25756" b="54115"/>
            <a:stretch/>
          </p:blipFill>
          <p:spPr>
            <a:xfrm>
              <a:off x="10144125" y="4171950"/>
              <a:ext cx="142875" cy="37147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EE413B-F1BD-23BF-118C-49CC1C50D288}"/>
                </a:ext>
              </a:extLst>
            </p:cNvPr>
            <p:cNvSpPr txBox="1"/>
            <p:nvPr/>
          </p:nvSpPr>
          <p:spPr>
            <a:xfrm>
              <a:off x="10267949" y="2654617"/>
              <a:ext cx="381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/>
                <a:t>Top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6C7E635-8B78-AA7B-A824-24DEF5261602}"/>
                </a:ext>
              </a:extLst>
            </p:cNvPr>
            <p:cNvSpPr txBox="1"/>
            <p:nvPr/>
          </p:nvSpPr>
          <p:spPr>
            <a:xfrm>
              <a:off x="10258424" y="3092767"/>
              <a:ext cx="5790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/>
                <a:t>Bottom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FDC0F4-2745-CAAE-BE63-43F19C2B4812}"/>
                </a:ext>
              </a:extLst>
            </p:cNvPr>
            <p:cNvSpPr txBox="1"/>
            <p:nvPr/>
          </p:nvSpPr>
          <p:spPr>
            <a:xfrm rot="334585">
              <a:off x="8444120" y="2814731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/>
                <a:t>Layer 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48E796-5140-FBD3-488C-C13FEF370B65}"/>
                </a:ext>
              </a:extLst>
            </p:cNvPr>
            <p:cNvSpPr txBox="1"/>
            <p:nvPr/>
          </p:nvSpPr>
          <p:spPr>
            <a:xfrm rot="334585">
              <a:off x="8414085" y="2977227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/>
                <a:t>Layer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6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F93C-6174-ED85-929B-DDC0F88F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Issue 1: MIN_Depth = 0.0d-0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CC84DA-E7C4-710A-B482-CE57EFEBA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14426"/>
            <a:ext cx="10515600" cy="3737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FBC9DC-F559-000E-7CAD-2A06254F48B8}"/>
              </a:ext>
            </a:extLst>
          </p:cNvPr>
          <p:cNvSpPr txBox="1"/>
          <p:nvPr/>
        </p:nvSpPr>
        <p:spPr>
          <a:xfrm>
            <a:off x="949234" y="1759131"/>
            <a:ext cx="9477723" cy="1512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CA"/>
              <a:t>Causes Nan in Modflow listing file unless set to non-zero value</a:t>
            </a:r>
          </a:p>
          <a:p>
            <a:r>
              <a:rPr lang="en-CA"/>
              <a:t>Generates error when loading water budget file into tecplot</a:t>
            </a:r>
          </a:p>
          <a:p>
            <a:r>
              <a:rPr lang="en-CA"/>
              <a:t>Could this be my local Visual Studio project settings?</a:t>
            </a:r>
          </a:p>
        </p:txBody>
      </p:sp>
    </p:spTree>
    <p:extLst>
      <p:ext uri="{BB962C8B-B14F-4D97-AF65-F5344CB8AC3E}">
        <p14:creationId xmlns:p14="http://schemas.microsoft.com/office/powerpoint/2010/main" val="365341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39B2-1B76-3A6B-DD11-47E3622F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Issue 2: zCell (cell top elevation)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5C54-625A-610A-35A1-9D9F82FCD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CA"/>
              <a:t>Has missing value -999 when read from Modflow output</a:t>
            </a:r>
          </a:p>
          <a:p>
            <a:r>
              <a:rPr lang="en-CA"/>
              <a:t>Can’t be used to calculate pressure head from head</a:t>
            </a:r>
          </a:p>
        </p:txBody>
      </p:sp>
    </p:spTree>
    <p:extLst>
      <p:ext uri="{BB962C8B-B14F-4D97-AF65-F5344CB8AC3E}">
        <p14:creationId xmlns:p14="http://schemas.microsoft.com/office/powerpoint/2010/main" val="266773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3C7E-2E64-8FE2-D24E-8C58B0BE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 fontScale="90000"/>
          </a:bodyPr>
          <a:lstStyle/>
          <a:p>
            <a:r>
              <a:rPr lang="en-CA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9F82-9051-384F-8A6A-1B9E6102B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943"/>
            <a:ext cx="10515600" cy="468779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Implement a 2D (template) face/neighbour/element scheme in fortran instead of using Tecplot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Current Tecplot approach doesn’t work for CLN or Quadtree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Implement  kriging and rasters in pre-processor for surface elevations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Implement outer boundary import to use as mesh cookie cutter in pre-processor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Make sure all examples can be built in pre-processor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User’s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ET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SMS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User-define zones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48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13395</TotalTime>
  <Words>188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Meeting May 7, 2024</vt:lpstr>
      <vt:lpstr>Issue 1: MIN_Depth = 0.0d-0 </vt:lpstr>
      <vt:lpstr>Issue 2: zCell (cell top elevation) 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McLaren</dc:creator>
  <cp:lastModifiedBy>Rob McLaren</cp:lastModifiedBy>
  <cp:revision>3</cp:revision>
  <dcterms:created xsi:type="dcterms:W3CDTF">2024-04-24T14:54:52Z</dcterms:created>
  <dcterms:modified xsi:type="dcterms:W3CDTF">2024-05-07T16:56:57Z</dcterms:modified>
</cp:coreProperties>
</file>