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99" r:id="rId3"/>
    <p:sldId id="300" r:id="rId4"/>
    <p:sldId id="301" r:id="rId5"/>
    <p:sldId id="302" r:id="rId6"/>
    <p:sldId id="303" r:id="rId7"/>
    <p:sldId id="304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Material Properties and 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A9FAF-8135-D305-40B2-FFD438D53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June 4, 2024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8D95-A73A-DC45-2E16-8713F3D8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934"/>
            <a:ext cx="4630783" cy="4351338"/>
          </a:xfrm>
        </p:spPr>
        <p:txBody>
          <a:bodyPr/>
          <a:lstStyle/>
          <a:p>
            <a:r>
              <a:rPr lang="en-CA"/>
              <a:t>GWF Material properties</a:t>
            </a:r>
          </a:p>
          <a:p>
            <a:r>
              <a:rPr lang="en-CA"/>
              <a:t>We assume horizontal isotropy (Kx=Ky)  and use Kh and Kv for the horizontal and vertical hydraulic conductivity. For now, Ky is reserved as a placeholder.  </a:t>
            </a:r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5F580-E5F7-E920-1661-E4BE3DE8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762" y="113846"/>
            <a:ext cx="6560238" cy="65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BF36D-B3AE-6591-8315-B672A256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43" y="2066980"/>
            <a:ext cx="7878274" cy="31246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B2887D-E13F-4D90-F764-7A32EAC0B716}"/>
              </a:ext>
            </a:extLst>
          </p:cNvPr>
          <p:cNvSpPr txBox="1">
            <a:spLocks/>
          </p:cNvSpPr>
          <p:nvPr/>
        </p:nvSpPr>
        <p:spPr>
          <a:xfrm>
            <a:off x="838200" y="919934"/>
            <a:ext cx="1120575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I added a Database directory in the repository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72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9BFF4-D01C-3972-ED61-32FD54DB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92" y="1958332"/>
            <a:ext cx="8278380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1094E-B2B4-DBC3-9396-E77B8862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76" y="4273034"/>
            <a:ext cx="5963482" cy="22482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35DEDC-3392-41E8-876C-4EDAE55D3CD1}"/>
              </a:ext>
            </a:extLst>
          </p:cNvPr>
          <p:cNvSpPr txBox="1">
            <a:spLocks/>
          </p:cNvSpPr>
          <p:nvPr/>
        </p:nvSpPr>
        <p:spPr>
          <a:xfrm>
            <a:off x="829492" y="380003"/>
            <a:ext cx="1120575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If you want to use the database, you need to first set the path then choose the cells and assign the properties by material ID number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33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AACCA-2F50-5362-8470-4D0B2205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26" y="3132107"/>
            <a:ext cx="8640381" cy="17433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5E793-5921-7CFE-2853-590BFA71DAF6}"/>
              </a:ext>
            </a:extLst>
          </p:cNvPr>
          <p:cNvSpPr txBox="1">
            <a:spLocks/>
          </p:cNvSpPr>
          <p:nvPr/>
        </p:nvSpPr>
        <p:spPr>
          <a:xfrm>
            <a:off x="829492" y="380003"/>
            <a:ext cx="1120575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The MUT pre-processor .eco file shows the name of the material matching the material ID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4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8C7459B-61D8-ACFC-1074-95F61328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SWF Material properties</a:t>
            </a:r>
            <a:br>
              <a:rPr lang="en-CA"/>
            </a:b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8D95-A73A-DC45-2E16-8713F3D8F7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7977" y="1983008"/>
            <a:ext cx="4003675" cy="4351337"/>
          </a:xfrm>
        </p:spPr>
        <p:txBody>
          <a:bodyPr/>
          <a:lstStyle/>
          <a:p>
            <a:r>
              <a:rPr lang="en-CA" b="1"/>
              <a:t>We consider depth smoothing to be a solver (i.e. general) parameter</a:t>
            </a:r>
          </a:p>
          <a:p>
            <a:r>
              <a:rPr lang="en-CA" b="1"/>
              <a:t>I need a list of SWF parameters</a:t>
            </a:r>
          </a:p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07CE7-DA77-8DB1-5CAB-E5C36E37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52" y="2422053"/>
            <a:ext cx="7164902" cy="17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31E9-E03B-E526-F70F-2F1FD781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 need your slides for ET parameters etc</a:t>
            </a:r>
          </a:p>
          <a:p>
            <a:r>
              <a:rPr lang="en-CA"/>
              <a:t>For now, use ET parameters from Panday verification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172978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3C7E-2E64-8FE2-D24E-8C58B0BE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CA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9F82-9051-384F-8A6A-1B9E6102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46877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a 2D (template) face/neighbour/element scheme in fortran instead of using Tecplot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Current Tecplot approach doesn’t work for CLN or Quadtree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 kriging and rasters in pre-processor for surface elevations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outer boundary import to use as mesh cookie cutter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Make sure all examples can be built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User’s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SMS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User-defined zones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8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22064</TotalTime>
  <Words>207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Material Properties and ET</vt:lpstr>
      <vt:lpstr>PowerPoint Presentation</vt:lpstr>
      <vt:lpstr>PowerPoint Presentation</vt:lpstr>
      <vt:lpstr>PowerPoint Presentation</vt:lpstr>
      <vt:lpstr>PowerPoint Presentation</vt:lpstr>
      <vt:lpstr>SWF Material properties 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4</cp:revision>
  <dcterms:created xsi:type="dcterms:W3CDTF">2024-04-24T14:54:52Z</dcterms:created>
  <dcterms:modified xsi:type="dcterms:W3CDTF">2024-06-11T10:56:06Z</dcterms:modified>
</cp:coreProperties>
</file>