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10" r:id="rId3"/>
    <p:sldId id="307" r:id="rId4"/>
    <p:sldId id="311" r:id="rId5"/>
    <p:sldId id="313" r:id="rId6"/>
    <p:sldId id="314" r:id="rId7"/>
    <p:sldId id="2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 McLaren" initials="RM" lastIdx="1" clrIdx="0">
    <p:extLst>
      <p:ext uri="{19B8F6BF-5375-455C-9EA6-DF929625EA0E}">
        <p15:presenceInfo xmlns:p15="http://schemas.microsoft.com/office/powerpoint/2012/main" userId="0467b7a8ab3218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20F1-474D-2F07-06B5-AC72D3715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01906-59FF-6D71-E48B-F6D6D29F1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94D76-678A-C8DF-430D-18589D46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C38A0-A14A-2CBF-A876-EC5297E6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2D6A3-D64F-9944-1CA7-888E61F0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94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45D3-EE1A-C889-EAE2-9A95B681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06B49-1894-044D-73BF-5CB194990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2FA75-8253-CBAD-44F5-F0D7DAD6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EA7C6-BC2D-A198-D113-85F9C8B5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202C-E2D0-7FD8-FDAC-70D50C21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F54B4-4C76-5F0B-B94D-E9634CA91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EF9C2-02B5-B415-2C44-A9707B73B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B904E-819D-BAAE-4431-4E9EC98B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3ED0-BEE4-F89D-23B7-1927DE68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7615A-C651-5D0D-0159-83225230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90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C817-0769-EDA0-B4F6-851AD5E5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D87E-16EE-7A9A-0C13-DAC8CF847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BEE62-F493-23E8-8EC5-1BA9B54D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97123-0974-6687-22ED-41268662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60C1-C0F3-B5B2-3B9D-A33DBE7C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66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5F7E-01F2-6D27-BD11-CD9D198A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27F2-0E15-273B-25D0-8943EA97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3CFA-ECB0-5125-5451-89EF4686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02EC7-AF5B-71DD-73DD-7DAB79B4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0B26-B477-7600-6A9A-2604CCE2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09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004A-F17E-B2F7-0FF2-3A7232D7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FB60-E6B7-1778-B270-3C2201BEF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5C44-3823-9786-E8CE-FA1653FA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C4DF-9665-57FB-94CF-E92C1F22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7A38C-C631-88FF-F79F-1ACF04B9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BF8BF-323A-E4E2-2E11-6BF740BF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1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5772-B8FF-6F93-A606-FC806905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6815F-0529-E975-6E2B-B0966802C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B98D4-60F5-FC09-C43B-CF0D30337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7637C-15DF-5F30-E66B-DADA45990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92993-A1CD-A42A-B904-BACD9D411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5A313-7D80-88BB-893F-CFABEAFD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6743B-C801-F54F-077E-A64D4EE6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360D6-9353-7582-08ED-09D39517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30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F74F-C06A-2B17-2F09-0257E04E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80036-79A0-592A-B9EC-BC0C7E7E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FAC7C-6072-C1E3-5D0C-31CA2DEC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C2F4C-2DEB-4E6C-9C17-2C42310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7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BE2D1-10D4-91C2-CD52-3EC0A0FD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AEA00-09CA-4C59-20CB-1FFC61A2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16277-36A8-6717-5036-415ABAC3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62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6FCE-AB09-37C4-6415-14E48756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2244-BDC0-BC2C-59EF-533A4C4D8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9B493-2A8D-25EE-1153-D9042D47C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C7FEE-86D3-C1BD-F021-29131E9B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EBE89-318B-B642-2875-435F8B01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40F55-38E7-D0E2-2EA5-A0CCEDCF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781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DF7E-1451-032C-D0F7-AC6AACE2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84378-F1B0-4457-5C78-251249568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C4A35-0F40-30DF-2A69-889E135C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E67BF-E41B-52C6-B2B0-4AD7F5B5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2537E-D99B-4D3A-050A-7F222473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AD615-9A96-5A9F-584D-525587A8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29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3184B-F477-C236-E6E1-7A9FB6D7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D5E11-D5E0-0725-D76E-0B7C5E2C6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D98C-7202-ACC1-8819-1725C3D92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769C-ABF3-4C86-B447-994DD2EA1A41}" type="datetimeFigureOut">
              <a:rPr lang="en-CA" smtClean="0"/>
              <a:t>2024-06-17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832A-5B81-EF88-8EF4-9670387F0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85A6D-C5C1-8BBD-1B8D-02F6D5167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6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87C5-04AA-2231-4E59-D14F24B4E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SMS Database and Zoned Input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E75BE5-F732-A252-B3DB-FD87948D1062}"/>
              </a:ext>
            </a:extLst>
          </p:cNvPr>
          <p:cNvSpPr txBox="1">
            <a:spLocks/>
          </p:cNvSpPr>
          <p:nvPr/>
        </p:nvSpPr>
        <p:spPr>
          <a:xfrm>
            <a:off x="838200" y="208371"/>
            <a:ext cx="10515600" cy="6015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Meeting June 18, 2024</a:t>
            </a:r>
          </a:p>
        </p:txBody>
      </p:sp>
    </p:spTree>
    <p:extLst>
      <p:ext uri="{BB962C8B-B14F-4D97-AF65-F5344CB8AC3E}">
        <p14:creationId xmlns:p14="http://schemas.microsoft.com/office/powerpoint/2010/main" val="270399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D6329C-12DA-0A84-FF38-CC6EA6D2C759}"/>
              </a:ext>
            </a:extLst>
          </p:cNvPr>
          <p:cNvSpPr txBox="1">
            <a:spLocks/>
          </p:cNvSpPr>
          <p:nvPr/>
        </p:nvSpPr>
        <p:spPr>
          <a:xfrm>
            <a:off x="838200" y="209005"/>
            <a:ext cx="10515600" cy="47026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Database folder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1A845D-2030-E838-7699-04951A98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89" y="1207936"/>
            <a:ext cx="3391214" cy="291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6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6B81A8-7C80-DF14-02A8-628B62DB8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13" y="679269"/>
            <a:ext cx="12192000" cy="595616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E697053-5533-880A-E893-03F40CC597B1}"/>
              </a:ext>
            </a:extLst>
          </p:cNvPr>
          <p:cNvSpPr txBox="1">
            <a:spLocks/>
          </p:cNvSpPr>
          <p:nvPr/>
        </p:nvSpPr>
        <p:spPr>
          <a:xfrm>
            <a:off x="838200" y="209005"/>
            <a:ext cx="10515600" cy="47026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209750-9572-22C2-5503-6EBDEB3CB8F9}"/>
              </a:ext>
            </a:extLst>
          </p:cNvPr>
          <p:cNvSpPr txBox="1">
            <a:spLocks/>
          </p:cNvSpPr>
          <p:nvPr/>
        </p:nvSpPr>
        <p:spPr>
          <a:xfrm>
            <a:off x="438339" y="209005"/>
            <a:ext cx="10515600" cy="47026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SMS Database input form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422E9CD-B452-7660-DD34-F7FAC3B4E2F7}"/>
              </a:ext>
            </a:extLst>
          </p:cNvPr>
          <p:cNvSpPr txBox="1">
            <a:spLocks/>
          </p:cNvSpPr>
          <p:nvPr/>
        </p:nvSpPr>
        <p:spPr>
          <a:xfrm>
            <a:off x="7568697" y="4589591"/>
            <a:ext cx="4473490" cy="15264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CA" sz="2000"/>
              <a:t>SMS ID is disabled (autonumber)</a:t>
            </a:r>
          </a:p>
          <a:p>
            <a:pPr marL="285750" indent="-285750"/>
            <a:r>
              <a:rPr lang="en-CA" sz="2000"/>
              <a:t>Currently NONLIMETH and LINMETH user input is disabled so forces use of Newton-Raphson approach and Chi-MD Solver</a:t>
            </a:r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83124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EB764F-39AD-F8C8-7C13-5CCCBD7D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07" y="2201923"/>
            <a:ext cx="4124901" cy="20386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746E5CB-3DF3-05E6-7EF4-33675D08CB96}"/>
              </a:ext>
            </a:extLst>
          </p:cNvPr>
          <p:cNvSpPr txBox="1">
            <a:spLocks/>
          </p:cNvSpPr>
          <p:nvPr/>
        </p:nvSpPr>
        <p:spPr>
          <a:xfrm>
            <a:off x="438339" y="209005"/>
            <a:ext cx="10515600" cy="47026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Database setup in MUT 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C6DF74-37E1-7EB4-2DC1-F20EFE0BA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039" y="2201923"/>
            <a:ext cx="5706271" cy="21434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9415895-6E3A-4199-638E-54478C34772B}"/>
              </a:ext>
            </a:extLst>
          </p:cNvPr>
          <p:cNvSpPr txBox="1">
            <a:spLocks/>
          </p:cNvSpPr>
          <p:nvPr/>
        </p:nvSpPr>
        <p:spPr>
          <a:xfrm>
            <a:off x="528239" y="1249551"/>
            <a:ext cx="4720036" cy="47026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/>
              <a:t>Input from .mut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F580346-EF30-E697-3DB6-0A4F343807C5}"/>
              </a:ext>
            </a:extLst>
          </p:cNvPr>
          <p:cNvSpPr txBox="1">
            <a:spLocks/>
          </p:cNvSpPr>
          <p:nvPr/>
        </p:nvSpPr>
        <p:spPr>
          <a:xfrm>
            <a:off x="6279156" y="1249551"/>
            <a:ext cx="4720036" cy="47026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/>
              <a:t>Output to .eco</a:t>
            </a:r>
          </a:p>
        </p:txBody>
      </p:sp>
    </p:spTree>
    <p:extLst>
      <p:ext uri="{BB962C8B-B14F-4D97-AF65-F5344CB8AC3E}">
        <p14:creationId xmlns:p14="http://schemas.microsoft.com/office/powerpoint/2010/main" val="276331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46E5CB-3DF3-05E6-7EF4-33675D08CB96}"/>
              </a:ext>
            </a:extLst>
          </p:cNvPr>
          <p:cNvSpPr txBox="1">
            <a:spLocks/>
          </p:cNvSpPr>
          <p:nvPr/>
        </p:nvSpPr>
        <p:spPr>
          <a:xfrm>
            <a:off x="438339" y="209005"/>
            <a:ext cx="10515600" cy="47026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GWF Material property setup in MUT file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9415895-6E3A-4199-638E-54478C34772B}"/>
              </a:ext>
            </a:extLst>
          </p:cNvPr>
          <p:cNvSpPr txBox="1">
            <a:spLocks/>
          </p:cNvSpPr>
          <p:nvPr/>
        </p:nvSpPr>
        <p:spPr>
          <a:xfrm>
            <a:off x="528239" y="792351"/>
            <a:ext cx="4720036" cy="47026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/>
              <a:t>Input from .mut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F580346-EF30-E697-3DB6-0A4F343807C5}"/>
              </a:ext>
            </a:extLst>
          </p:cNvPr>
          <p:cNvSpPr txBox="1">
            <a:spLocks/>
          </p:cNvSpPr>
          <p:nvPr/>
        </p:nvSpPr>
        <p:spPr>
          <a:xfrm>
            <a:off x="6169884" y="905433"/>
            <a:ext cx="4720036" cy="47026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/>
              <a:t>Output to .eco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91B0A6-E099-AEF1-DBE7-FD0DE22AA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604" y="1496892"/>
            <a:ext cx="6148597" cy="1687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8ECC09-B6D8-2572-3AA4-93626DDB5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96" y="1496892"/>
            <a:ext cx="4458322" cy="20957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2778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DB8E6C-ECA7-6AB5-829C-3B72318B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39" y="1452345"/>
            <a:ext cx="4982270" cy="34866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746E5CB-3DF3-05E6-7EF4-33675D08CB96}"/>
              </a:ext>
            </a:extLst>
          </p:cNvPr>
          <p:cNvSpPr txBox="1">
            <a:spLocks/>
          </p:cNvSpPr>
          <p:nvPr/>
        </p:nvSpPr>
        <p:spPr>
          <a:xfrm>
            <a:off x="438339" y="209005"/>
            <a:ext cx="10515600" cy="47026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SWF Material property setup in MUT file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9415895-6E3A-4199-638E-54478C34772B}"/>
              </a:ext>
            </a:extLst>
          </p:cNvPr>
          <p:cNvSpPr txBox="1">
            <a:spLocks/>
          </p:cNvSpPr>
          <p:nvPr/>
        </p:nvSpPr>
        <p:spPr>
          <a:xfrm>
            <a:off x="569456" y="792351"/>
            <a:ext cx="4720036" cy="47026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/>
              <a:t>Input from .mut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F580346-EF30-E697-3DB6-0A4F343807C5}"/>
              </a:ext>
            </a:extLst>
          </p:cNvPr>
          <p:cNvSpPr txBox="1">
            <a:spLocks/>
          </p:cNvSpPr>
          <p:nvPr/>
        </p:nvSpPr>
        <p:spPr>
          <a:xfrm>
            <a:off x="6371988" y="792351"/>
            <a:ext cx="4720036" cy="47026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/>
              <a:t>Output to .eco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D63A5-3C0E-15A6-7C64-915F4647F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115" y="1452345"/>
            <a:ext cx="6487783" cy="46776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2CB9C6-6F3E-FB58-314D-9832494FB1CA}"/>
              </a:ext>
            </a:extLst>
          </p:cNvPr>
          <p:cNvSpPr txBox="1">
            <a:spLocks/>
          </p:cNvSpPr>
          <p:nvPr/>
        </p:nvSpPr>
        <p:spPr>
          <a:xfrm>
            <a:off x="528239" y="5122582"/>
            <a:ext cx="4473490" cy="15264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CA" sz="2000"/>
              <a:t>SWF-GWF connection length is a cell-based parameter that defaults to 0.001 so no input required here unless you want to change it</a:t>
            </a:r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38325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3C7E-2E64-8FE2-D24E-8C58B0BE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 fontScale="90000"/>
          </a:bodyPr>
          <a:lstStyle/>
          <a:p>
            <a:r>
              <a:rPr lang="en-CA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9F82-9051-384F-8A6A-1B9E6102B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943"/>
            <a:ext cx="10515600" cy="4687797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CA"/>
              <a:t>Finalize SMS, SWF and ET Database inputs</a:t>
            </a:r>
          </a:p>
          <a:p>
            <a:pPr marL="285750" indent="-285750"/>
            <a:r>
              <a:rPr lang="en-CA"/>
              <a:t>User’s Guide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Implement a 2D (template) face/neighbour/element scheme in fortran instead of using Tecplot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Current Tecplot approach doesn’t work for CLN or Quadtree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Implement  kriging and rasters in pre-processor for surface elevations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Implement outer boundary import to use as mesh cookie cutter in pre-processor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Make sure all examples can be built in pre-processor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User-defined zones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48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24198</TotalTime>
  <Words>177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SMS Database and Zoned Input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McLaren</dc:creator>
  <cp:lastModifiedBy>Rob McLaren</cp:lastModifiedBy>
  <cp:revision>11</cp:revision>
  <dcterms:created xsi:type="dcterms:W3CDTF">2024-04-24T14:54:52Z</dcterms:created>
  <dcterms:modified xsi:type="dcterms:W3CDTF">2024-06-18T16:34:48Z</dcterms:modified>
</cp:coreProperties>
</file>