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10" r:id="rId3"/>
    <p:sldId id="307" r:id="rId4"/>
    <p:sldId id="311" r:id="rId5"/>
    <p:sldId id="313" r:id="rId6"/>
    <p:sldId id="314" r:id="rId7"/>
    <p:sldId id="29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1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387C5-04AA-2231-4E59-D14F24B4E6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SMS Database and Zoned Input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5E75BE5-F732-A252-B3DB-FD87948D1062}"/>
              </a:ext>
            </a:extLst>
          </p:cNvPr>
          <p:cNvSpPr txBox="1">
            <a:spLocks/>
          </p:cNvSpPr>
          <p:nvPr/>
        </p:nvSpPr>
        <p:spPr>
          <a:xfrm>
            <a:off x="838200" y="208371"/>
            <a:ext cx="10515600" cy="60152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June 18, 2024</a:t>
            </a:r>
          </a:p>
        </p:txBody>
      </p:sp>
    </p:spTree>
    <p:extLst>
      <p:ext uri="{BB962C8B-B14F-4D97-AF65-F5344CB8AC3E}">
        <p14:creationId xmlns:p14="http://schemas.microsoft.com/office/powerpoint/2010/main" val="270399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8D6329C-12DA-0A84-FF38-CC6EA6D2C759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Database folder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A845D-2030-E838-7699-04951A98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89" y="1207936"/>
            <a:ext cx="3391214" cy="291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765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46B81A8-7C80-DF14-02A8-628B62DB8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13" y="679269"/>
            <a:ext cx="12192000" cy="5956167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E697053-5533-880A-E893-03F40CC597B1}"/>
              </a:ext>
            </a:extLst>
          </p:cNvPr>
          <p:cNvSpPr txBox="1">
            <a:spLocks/>
          </p:cNvSpPr>
          <p:nvPr/>
        </p:nvSpPr>
        <p:spPr>
          <a:xfrm>
            <a:off x="838200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209750-9572-22C2-5503-6EBDEB3CB8F9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SMS Database input form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422E9CD-B452-7660-DD34-F7FAC3B4E2F7}"/>
              </a:ext>
            </a:extLst>
          </p:cNvPr>
          <p:cNvSpPr txBox="1">
            <a:spLocks/>
          </p:cNvSpPr>
          <p:nvPr/>
        </p:nvSpPr>
        <p:spPr>
          <a:xfrm>
            <a:off x="7568697" y="4589591"/>
            <a:ext cx="4473490" cy="1526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sz="2000"/>
              <a:t>SMS ID is disabled (autonumber)</a:t>
            </a:r>
          </a:p>
          <a:p>
            <a:pPr marL="285750" indent="-285750"/>
            <a:r>
              <a:rPr lang="en-CA" sz="2000"/>
              <a:t>Currently NONLIMETH and LINMETH user input is disabled so forces use of Newton-Raphson approach and Chi-MD Solver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83124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EB764F-39AD-F8C8-7C13-5CCCBD7D2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807" y="2201923"/>
            <a:ext cx="4124901" cy="203863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46E5CB-3DF3-05E6-7EF4-33675D08CB96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Database setup in MUT file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C6DF74-37E1-7EB4-2DC1-F20EFE0BA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6039" y="2201923"/>
            <a:ext cx="5706271" cy="214342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B9415895-6E3A-4199-638E-54478C34772B}"/>
              </a:ext>
            </a:extLst>
          </p:cNvPr>
          <p:cNvSpPr txBox="1">
            <a:spLocks/>
          </p:cNvSpPr>
          <p:nvPr/>
        </p:nvSpPr>
        <p:spPr>
          <a:xfrm>
            <a:off x="528239" y="12495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Input from .mut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580346-EF30-E697-3DB6-0A4F343807C5}"/>
              </a:ext>
            </a:extLst>
          </p:cNvPr>
          <p:cNvSpPr txBox="1">
            <a:spLocks/>
          </p:cNvSpPr>
          <p:nvPr/>
        </p:nvSpPr>
        <p:spPr>
          <a:xfrm>
            <a:off x="6279156" y="12495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Output to .eco</a:t>
            </a:r>
          </a:p>
        </p:txBody>
      </p:sp>
    </p:spTree>
    <p:extLst>
      <p:ext uri="{BB962C8B-B14F-4D97-AF65-F5344CB8AC3E}">
        <p14:creationId xmlns:p14="http://schemas.microsoft.com/office/powerpoint/2010/main" val="276331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746E5CB-3DF3-05E6-7EF4-33675D08CB96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GWF Material property setup in MUT 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415895-6E3A-4199-638E-54478C34772B}"/>
              </a:ext>
            </a:extLst>
          </p:cNvPr>
          <p:cNvSpPr txBox="1">
            <a:spLocks/>
          </p:cNvSpPr>
          <p:nvPr/>
        </p:nvSpPr>
        <p:spPr>
          <a:xfrm>
            <a:off x="528239" y="7923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Input from .mut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580346-EF30-E697-3DB6-0A4F343807C5}"/>
              </a:ext>
            </a:extLst>
          </p:cNvPr>
          <p:cNvSpPr txBox="1">
            <a:spLocks/>
          </p:cNvSpPr>
          <p:nvPr/>
        </p:nvSpPr>
        <p:spPr>
          <a:xfrm>
            <a:off x="6169884" y="905433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Output to .eco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91B0A6-E099-AEF1-DBE7-FD0DE22AA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604" y="1496892"/>
            <a:ext cx="6148597" cy="16879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8ECC09-B6D8-2572-3AA4-93626DDB53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096" y="1496892"/>
            <a:ext cx="4458322" cy="209579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2778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DB8E6C-ECA7-6AB5-829C-3B72318B6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339" y="1452345"/>
            <a:ext cx="4982270" cy="348663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46E5CB-3DF3-05E6-7EF4-33675D08CB96}"/>
              </a:ext>
            </a:extLst>
          </p:cNvPr>
          <p:cNvSpPr txBox="1">
            <a:spLocks/>
          </p:cNvSpPr>
          <p:nvPr/>
        </p:nvSpPr>
        <p:spPr>
          <a:xfrm>
            <a:off x="438339" y="209005"/>
            <a:ext cx="10515600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SWF Material property setup in MUT file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9415895-6E3A-4199-638E-54478C34772B}"/>
              </a:ext>
            </a:extLst>
          </p:cNvPr>
          <p:cNvSpPr txBox="1">
            <a:spLocks/>
          </p:cNvSpPr>
          <p:nvPr/>
        </p:nvSpPr>
        <p:spPr>
          <a:xfrm>
            <a:off x="569456" y="7923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Input from .mut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580346-EF30-E697-3DB6-0A4F343807C5}"/>
              </a:ext>
            </a:extLst>
          </p:cNvPr>
          <p:cNvSpPr txBox="1">
            <a:spLocks/>
          </p:cNvSpPr>
          <p:nvPr/>
        </p:nvSpPr>
        <p:spPr>
          <a:xfrm>
            <a:off x="6371988" y="792351"/>
            <a:ext cx="4720036" cy="470264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CA"/>
              <a:t>Output to .eco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DD63A5-3C0E-15A6-7C64-915F4647F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8115" y="1452345"/>
            <a:ext cx="6487783" cy="46776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2CB9C6-6F3E-FB58-314D-9832494FB1CA}"/>
              </a:ext>
            </a:extLst>
          </p:cNvPr>
          <p:cNvSpPr txBox="1">
            <a:spLocks/>
          </p:cNvSpPr>
          <p:nvPr/>
        </p:nvSpPr>
        <p:spPr>
          <a:xfrm>
            <a:off x="528239" y="5122582"/>
            <a:ext cx="4473490" cy="15264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CA" sz="2000"/>
              <a:t>SWF-GWF connection length is a cell-based parameter that defaults to 0.001 so no input required here unless you want to change it</a:t>
            </a:r>
          </a:p>
          <a:p>
            <a:endParaRPr lang="en-CA" sz="2000"/>
          </a:p>
        </p:txBody>
      </p:sp>
    </p:spTree>
    <p:extLst>
      <p:ext uri="{BB962C8B-B14F-4D97-AF65-F5344CB8AC3E}">
        <p14:creationId xmlns:p14="http://schemas.microsoft.com/office/powerpoint/2010/main" val="3383259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33C7E-2E64-8FE2-D24E-8C58B0BE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8315"/>
          </a:xfrm>
        </p:spPr>
        <p:txBody>
          <a:bodyPr>
            <a:normAutofit fontScale="90000"/>
          </a:bodyPr>
          <a:lstStyle/>
          <a:p>
            <a:r>
              <a:rPr lang="en-CA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9F82-9051-384F-8A6A-1B9E6102B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7943"/>
            <a:ext cx="10515600" cy="4687797"/>
          </a:xfrm>
        </p:spPr>
        <p:txBody>
          <a:bodyPr>
            <a:normAutofit lnSpcReduction="10000"/>
          </a:bodyPr>
          <a:lstStyle/>
          <a:p>
            <a:pPr marL="285750" indent="-285750"/>
            <a:r>
              <a:rPr lang="en-CA"/>
              <a:t>Finalize SMS, SWF and ET Database inputs</a:t>
            </a:r>
          </a:p>
          <a:p>
            <a:pPr marL="285750" indent="-285750"/>
            <a:r>
              <a:rPr lang="en-CA"/>
              <a:t>User’s Guide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a 2D (template) face/neighbour/element scheme in fortran instead of using Tecplot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/>
              <a:t>Current Tecplot approach doesn’t work for CLN or Quadtree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 kriging and rasters in pre-processor for surface elevations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Implement outer boundary import to use as mesh cookie cutter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Make sure all examples can be built in pre-processor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User-defined zones</a:t>
            </a:r>
          </a:p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6948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24198</TotalTime>
  <Words>177</Words>
  <Application>Microsoft Office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SMS Database and Zoned Input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11</cp:revision>
  <dcterms:created xsi:type="dcterms:W3CDTF">2024-04-24T14:54:52Z</dcterms:created>
  <dcterms:modified xsi:type="dcterms:W3CDTF">2024-06-18T16:35:11Z</dcterms:modified>
</cp:coreProperties>
</file>