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10" r:id="rId3"/>
    <p:sldId id="307" r:id="rId4"/>
    <p:sldId id="308" r:id="rId5"/>
    <p:sldId id="3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McLaren" initials="RM" lastIdx="2" clrIdx="0">
    <p:extLst>
      <p:ext uri="{19B8F6BF-5375-455C-9EA6-DF929625EA0E}">
        <p15:presenceInfo xmlns:p15="http://schemas.microsoft.com/office/powerpoint/2012/main" userId="0467b7a8ab321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2024-06-25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6A9C80-92BE-94DF-D7F9-7B11618B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4"/>
          </a:xfrm>
        </p:spPr>
        <p:txBody>
          <a:bodyPr>
            <a:normAutofit fontScale="90000"/>
          </a:bodyPr>
          <a:lstStyle/>
          <a:p>
            <a:r>
              <a:rPr lang="en-CA"/>
              <a:t>Meeting June 25, 2024</a:t>
            </a:r>
            <a:br>
              <a:rPr lang="en-CA"/>
            </a:br>
            <a:r>
              <a:rPr lang="en-CA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D497-50BE-4DAA-9F47-78F040A6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351338"/>
          </a:xfrm>
        </p:spPr>
        <p:txBody>
          <a:bodyPr/>
          <a:lstStyle/>
          <a:p>
            <a:r>
              <a:rPr lang="en-CA"/>
              <a:t>USG collaboration – open source?</a:t>
            </a:r>
          </a:p>
          <a:p>
            <a:r>
              <a:rPr lang="en-CA"/>
              <a:t>Updated examples, 1D column, 2D hillslope</a:t>
            </a:r>
          </a:p>
          <a:p>
            <a:r>
              <a:rPr lang="en-CA"/>
              <a:t>Simple uniform rectangular element grid generation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B08E8-E722-7B91-58D3-4DCCD5F1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707" y="2786002"/>
            <a:ext cx="7068536" cy="86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739CF0-5882-C876-7B6E-5AA9E5602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707" y="3801968"/>
            <a:ext cx="777348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D497-50BE-4DAA-9F47-78F040A6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0333"/>
            <a:ext cx="10515600" cy="1209844"/>
          </a:xfrm>
        </p:spPr>
        <p:txBody>
          <a:bodyPr/>
          <a:lstStyle/>
          <a:p>
            <a:r>
              <a:rPr lang="en-CA"/>
              <a:t>Ground surface elevation from an X,Z pairs list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0E5490-19F6-125F-AC0C-2B63F866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78" y="1309603"/>
            <a:ext cx="3000794" cy="12098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86F121-5A5C-E391-F437-92F67A8E4EB7}"/>
              </a:ext>
            </a:extLst>
          </p:cNvPr>
          <p:cNvSpPr txBox="1">
            <a:spLocks/>
          </p:cNvSpPr>
          <p:nvPr/>
        </p:nvSpPr>
        <p:spPr>
          <a:xfrm>
            <a:off x="838200" y="2613795"/>
            <a:ext cx="10515600" cy="120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Ground surface elevation from an X,Z pairs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B79E7-9767-F44A-B623-707A39D6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78" y="3313065"/>
            <a:ext cx="3000794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6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D497-50BE-4DAA-9F47-78F040A6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0333"/>
            <a:ext cx="10515600" cy="1209844"/>
          </a:xfrm>
        </p:spPr>
        <p:txBody>
          <a:bodyPr>
            <a:normAutofit lnSpcReduction="10000"/>
          </a:bodyPr>
          <a:lstStyle/>
          <a:p>
            <a:r>
              <a:rPr lang="en-CA"/>
              <a:t>Boundary conditions</a:t>
            </a:r>
          </a:p>
          <a:p>
            <a:pPr lvl="1"/>
            <a:r>
              <a:rPr lang="en-CA"/>
              <a:t>Drain: computes drain elevation as top of cell</a:t>
            </a:r>
          </a:p>
          <a:p>
            <a:pPr lvl="1"/>
            <a:r>
              <a:rPr lang="en-CA"/>
              <a:t>Recharge: now requires input of recharge option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F7C048-CCC4-A59C-1FCD-134601B4C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414"/>
          <a:stretch/>
        </p:blipFill>
        <p:spPr>
          <a:xfrm>
            <a:off x="3014455" y="2422475"/>
            <a:ext cx="3896269" cy="248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AA7F38-196E-ED7C-7011-C4D61570B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136" y="1820177"/>
            <a:ext cx="738290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6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D497-50BE-4DAA-9F47-78F040A6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0333"/>
            <a:ext cx="10515600" cy="1209844"/>
          </a:xfrm>
        </p:spPr>
        <p:txBody>
          <a:bodyPr>
            <a:normAutofit/>
          </a:bodyPr>
          <a:lstStyle/>
          <a:p>
            <a:r>
              <a:rPr lang="en-CA"/>
              <a:t>Initial head as a function of z-coordinate and new GWF materials</a:t>
            </a:r>
          </a:p>
          <a:p>
            <a:pPr lvl="1"/>
            <a:r>
              <a:rPr lang="en-CA"/>
              <a:t>Below is input to assign Material 6 and define initial head for the to entire 1D column GWF domain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597191-9281-C570-0A73-2FC1A8FE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2062290"/>
            <a:ext cx="4153480" cy="2324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0BA99F-3A20-3471-D7D1-0CE3F4DA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37" y="4795710"/>
            <a:ext cx="10964805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D497-50BE-4DAA-9F47-78F040A6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0333"/>
            <a:ext cx="10515600" cy="1209844"/>
          </a:xfrm>
        </p:spPr>
        <p:txBody>
          <a:bodyPr/>
          <a:lstStyle/>
          <a:p>
            <a:r>
              <a:rPr lang="en-CA"/>
              <a:t>Ground surface elevation from an X,Z pairs list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0E5490-19F6-125F-AC0C-2B63F866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78" y="1309603"/>
            <a:ext cx="3000794" cy="120984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86F121-5A5C-E391-F437-92F67A8E4EB7}"/>
              </a:ext>
            </a:extLst>
          </p:cNvPr>
          <p:cNvSpPr txBox="1">
            <a:spLocks/>
          </p:cNvSpPr>
          <p:nvPr/>
        </p:nvSpPr>
        <p:spPr>
          <a:xfrm>
            <a:off x="838200" y="2613795"/>
            <a:ext cx="10515600" cy="120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Ground surface elevation from an X,Z pairs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B79E7-9767-F44A-B623-707A39D6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078" y="3313065"/>
            <a:ext cx="3000794" cy="1209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807541-79F2-E074-BD61-48D42F4B0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88" y="4722059"/>
            <a:ext cx="2328874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4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24275</TotalTime>
  <Words>116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Meeting June 25, 2024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13</cp:revision>
  <dcterms:created xsi:type="dcterms:W3CDTF">2024-04-24T14:54:52Z</dcterms:created>
  <dcterms:modified xsi:type="dcterms:W3CDTF">2024-06-25T13:58:04Z</dcterms:modified>
</cp:coreProperties>
</file>