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59E51-6553-49C3-8243-39B455AF6582}">
          <p14:sldIdLst>
            <p14:sldId id="257"/>
          </p14:sldIdLst>
        </p14:section>
        <p14:section name="Tecplot face numbering conventions" id="{BAA031E6-EF95-4361-A336-199B22D296A0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B8CD-5C0D-04E2-4926-50090A2CF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1A5BB-4AC8-C264-CCB8-B3FA3F8AD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7798-4AF2-6FAE-ACE7-E13EF85C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8369-8A66-69C3-4CF3-4A5F967E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7326-2C52-3797-1830-BD35C9C6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CE22-F2B6-CC62-E7F5-7D021371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BAE9E-2289-0114-5CBA-D567840A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DAD5-C81B-1802-7C8D-568CD12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FB36-9EF3-122F-A2F7-58A32DFF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280B-82FE-1092-73D3-90626A51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55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A305D-3072-F2AA-0B03-5F3409752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C94-B757-4132-6FCC-07DB25111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360C-5D56-E696-1C52-B5694FF3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DF2A4-5498-2180-2960-0B5D09E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A16E-6BC3-9D82-1D17-5B850A7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1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7480-9FC9-C6B4-1FD8-1ABCBAD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CD-266A-B9FE-2F3F-AF7D2162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BFD5-0111-5D25-6F87-DAF76194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7C64-2F04-6C88-6494-3209168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F3FA-4BFE-5B54-97FF-A853BE50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2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B6A5-1405-F126-7847-AD09F693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B643-4A0C-7198-86E3-31C5F85A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F121-35DB-21E9-5A6F-2180439D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7FD0-8E5B-EE7D-463D-A088C899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F47F-F382-7B19-EFDD-617868B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632-4F07-633E-4619-3C701E64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26A9-AA65-986E-6068-A8F18616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7E1B-1617-85F8-FE13-CE9291E2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BD5B-8091-262C-D7F0-77B77D0E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840A0-2A5D-F9F9-871C-D0FDA122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AF5C-4264-0AA1-D4D3-E7793211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4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8CA1-AD44-E862-65C2-AC701A85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3464A-993B-721E-E106-65FEAE0E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AD75-11DC-4552-3EF3-8EE3E2AFD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1E398-B719-399B-96CE-73F5BD0FF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B6AE-11BB-1249-0159-9313127F6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B33B5-9697-BD7F-55A4-5F9ABE6E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3C5A3-08F8-3D39-D1EF-6BC91687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4B0E8-7C39-F2D5-C852-75DB170E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5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7AC6-14BC-F812-6661-94D6943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F3136-638E-E7D2-FCF9-9FBEB8F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93C6-1BDA-4259-4240-1D4EAFA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5E1D6-46B0-CFA0-DF18-A879097F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4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37E84-1AA4-85C8-DE76-572E6BD9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CC218-FE58-20C0-3A11-38DC1548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E827-FCB8-0CFD-A3A3-252C9C9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EE15-8D34-08EF-2340-759BC8F2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1C19-FEE1-B9A4-1CE7-4C949BBC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D4F9-B1CE-66A6-53A9-48A186A1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CFA7-DAE4-1DBD-DB02-7D0CA72D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FE01-2B76-2364-B213-941FB153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B1A44-EE77-737A-B30F-BFAAF399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3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E1A8-E0EE-56D4-7DC8-760A28A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1C98D-6C2A-0881-045E-148908EF8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5130-7C73-AE9E-F930-2FB309DE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0A10-32F0-93FA-1186-1E8EF076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3BB94-B067-08AB-187F-01065C70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B5A6-8010-5A6D-66BB-074F4208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07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147B9-58E5-046C-32CA-B01E15B1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A745-3EB9-12AA-9754-DF9C5193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F033-FA81-CC1E-F72B-C3BFDA6E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05B3-EC2F-4FD2-A5BB-254CD2D820C1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B442-6B0D-0959-361A-5833F983F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5020-693C-6114-7922-C4ACEDAA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72B4-DD31-41F9-9A5F-5EBB3A21A9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5CBF5-DDF4-09B6-C7FB-BE9FA3DB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" y="1941532"/>
            <a:ext cx="7020236" cy="4009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5881D-2373-D3F1-613E-27136F0D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76" y="2556588"/>
            <a:ext cx="4683914" cy="32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262C1-B5E4-09A6-73FA-7817F8C1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5" y="1534948"/>
            <a:ext cx="4967108" cy="471107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CBBC4DC-E652-BC9A-07B9-03400E2567B7}"/>
              </a:ext>
            </a:extLst>
          </p:cNvPr>
          <p:cNvGrpSpPr/>
          <p:nvPr/>
        </p:nvGrpSpPr>
        <p:grpSpPr>
          <a:xfrm>
            <a:off x="6275859" y="1534948"/>
            <a:ext cx="5660571" cy="5323052"/>
            <a:chOff x="5590212" y="1329675"/>
            <a:chExt cx="4690824" cy="43725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C9B0EA-628D-2AB0-CC7E-757E8D6BA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904" b="68109"/>
            <a:stretch/>
          </p:blipFill>
          <p:spPr>
            <a:xfrm>
              <a:off x="5590212" y="1329675"/>
              <a:ext cx="4690824" cy="4372551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FEC029-D9BA-4B7B-A143-FA99052F7849}"/>
                </a:ext>
              </a:extLst>
            </p:cNvPr>
            <p:cNvSpPr/>
            <p:nvPr/>
          </p:nvSpPr>
          <p:spPr>
            <a:xfrm>
              <a:off x="6964207" y="3167510"/>
              <a:ext cx="540688" cy="522979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A53BCC-6CEF-DEAD-5C68-4162759264C9}"/>
                </a:ext>
              </a:extLst>
            </p:cNvPr>
            <p:cNvSpPr/>
            <p:nvPr/>
          </p:nvSpPr>
          <p:spPr>
            <a:xfrm>
              <a:off x="8740134" y="3167511"/>
              <a:ext cx="540688" cy="396784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2CE1B5-832F-5E6F-5D6E-417646CA3D59}"/>
                </a:ext>
              </a:extLst>
            </p:cNvPr>
            <p:cNvSpPr/>
            <p:nvPr/>
          </p:nvSpPr>
          <p:spPr>
            <a:xfrm>
              <a:off x="7935624" y="4486237"/>
              <a:ext cx="368621" cy="356351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4AE26D-0131-CE81-901D-F5B698DFF091}"/>
                </a:ext>
              </a:extLst>
            </p:cNvPr>
            <p:cNvCxnSpPr/>
            <p:nvPr/>
          </p:nvCxnSpPr>
          <p:spPr>
            <a:xfrm>
              <a:off x="6746033" y="234198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43351A-2838-463A-87A2-23041AD4D202}"/>
                </a:ext>
              </a:extLst>
            </p:cNvPr>
            <p:cNvCxnSpPr>
              <a:cxnSpLocks/>
            </p:cNvCxnSpPr>
            <p:nvPr/>
          </p:nvCxnSpPr>
          <p:spPr>
            <a:xfrm>
              <a:off x="6214160" y="1632856"/>
              <a:ext cx="491413" cy="690466"/>
            </a:xfrm>
            <a:prstGeom prst="line">
              <a:avLst/>
            </a:prstGeom>
            <a:ln w="317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27EEF-AFD4-4816-DF97-7D295AD93E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73420"/>
              <a:ext cx="421212" cy="606492"/>
            </a:xfrm>
            <a:prstGeom prst="line">
              <a:avLst/>
            </a:prstGeom>
            <a:ln w="317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F079D4-7575-23CC-9F15-44D095A658F6}"/>
                </a:ext>
              </a:extLst>
            </p:cNvPr>
            <p:cNvCxnSpPr/>
            <p:nvPr/>
          </p:nvCxnSpPr>
          <p:spPr>
            <a:xfrm>
              <a:off x="6214160" y="163285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567EA7-4538-0FF9-D70D-C9A186378C02}"/>
                </a:ext>
              </a:extLst>
            </p:cNvPr>
            <p:cNvCxnSpPr>
              <a:cxnSpLocks/>
            </p:cNvCxnSpPr>
            <p:nvPr/>
          </p:nvCxnSpPr>
          <p:spPr>
            <a:xfrm>
              <a:off x="6214160" y="1632856"/>
              <a:ext cx="2388664" cy="0"/>
            </a:xfrm>
            <a:prstGeom prst="line">
              <a:avLst/>
            </a:prstGeom>
            <a:ln w="317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4E2447-0E46-FAB7-6E00-596C3EB33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632856"/>
              <a:ext cx="118160" cy="2640564"/>
            </a:xfrm>
            <a:prstGeom prst="line">
              <a:avLst/>
            </a:prstGeom>
            <a:ln w="317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D9841F-87D2-9742-69E3-7F1063F7814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73420"/>
              <a:ext cx="2388664" cy="0"/>
            </a:xfrm>
            <a:prstGeom prst="line">
              <a:avLst/>
            </a:prstGeom>
            <a:ln w="317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908FA4F-17B0-5F88-AF2D-041E40C42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513" y="4144831"/>
              <a:ext cx="361950" cy="257175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DF9E2F-17DE-202E-4AE0-0A71AEB20E33}"/>
                </a:ext>
              </a:extLst>
            </p:cNvPr>
            <p:cNvSpPr/>
            <p:nvPr/>
          </p:nvSpPr>
          <p:spPr>
            <a:xfrm>
              <a:off x="5832561" y="4082339"/>
              <a:ext cx="368621" cy="356351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15E4D8A-CDA9-42E0-57FA-B839BD07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6871" y="1495759"/>
              <a:ext cx="361950" cy="25717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68BBEE-743B-47FD-E43C-9E69D3A23635}"/>
                </a:ext>
              </a:extLst>
            </p:cNvPr>
            <p:cNvSpPr/>
            <p:nvPr/>
          </p:nvSpPr>
          <p:spPr>
            <a:xfrm>
              <a:off x="6024732" y="1494938"/>
              <a:ext cx="368621" cy="356351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4DFD744D-B76D-8C0C-DC44-C5CA2A52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248"/>
            <a:ext cx="10517155" cy="796759"/>
          </a:xfrm>
        </p:spPr>
        <p:txBody>
          <a:bodyPr>
            <a:normAutofit/>
          </a:bodyPr>
          <a:lstStyle/>
          <a:p>
            <a:r>
              <a:rPr lang="en-CA" sz="2800" err="1"/>
              <a:t>Tecplot</a:t>
            </a:r>
            <a:r>
              <a:rPr lang="en-CA" sz="2800"/>
              <a:t> Node and Face Numbering Convention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A5370-9E84-ADB6-C565-21B56665BD30}"/>
              </a:ext>
            </a:extLst>
          </p:cNvPr>
          <p:cNvSpPr txBox="1"/>
          <p:nvPr/>
        </p:nvSpPr>
        <p:spPr>
          <a:xfrm>
            <a:off x="2302184" y="130937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8-node block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1BFBDC-ECCD-DB46-DCD9-F6C9B8D58624}"/>
              </a:ext>
            </a:extLst>
          </p:cNvPr>
          <p:cNvSpPr txBox="1"/>
          <p:nvPr/>
        </p:nvSpPr>
        <p:spPr>
          <a:xfrm>
            <a:off x="7752532" y="763662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6-node prism (no face f4)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620D33-3592-75C3-FB61-067DAAA5CB7A}"/>
              </a:ext>
            </a:extLst>
          </p:cNvPr>
          <p:cNvSpPr txBox="1"/>
          <p:nvPr/>
        </p:nvSpPr>
        <p:spPr>
          <a:xfrm>
            <a:off x="8521232" y="598440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 Builder Side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E80E7-4582-F477-C94A-8FB5D110A58E}"/>
              </a:ext>
            </a:extLst>
          </p:cNvPr>
          <p:cNvSpPr txBox="1"/>
          <p:nvPr/>
        </p:nvSpPr>
        <p:spPr>
          <a:xfrm>
            <a:off x="9449298" y="5317893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 Builder Side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E085C-7E73-78EF-576F-21A1C6400D6B}"/>
              </a:ext>
            </a:extLst>
          </p:cNvPr>
          <p:cNvSpPr txBox="1"/>
          <p:nvPr/>
        </p:nvSpPr>
        <p:spPr>
          <a:xfrm>
            <a:off x="7846307" y="518708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 Builder Side 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67C3A9-ACD0-E254-CBC6-2E94DC377E06}"/>
              </a:ext>
            </a:extLst>
          </p:cNvPr>
          <p:cNvCxnSpPr/>
          <p:nvPr/>
        </p:nvCxnSpPr>
        <p:spPr>
          <a:xfrm flipH="1" flipV="1">
            <a:off x="8260137" y="4196474"/>
            <a:ext cx="209898" cy="99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AFE385-B55D-2D4F-E209-ADAC9D0B21B9}"/>
              </a:ext>
            </a:extLst>
          </p:cNvPr>
          <p:cNvCxnSpPr>
            <a:endCxn id="8" idx="2"/>
          </p:cNvCxnSpPr>
          <p:nvPr/>
        </p:nvCxnSpPr>
        <p:spPr>
          <a:xfrm flipV="1">
            <a:off x="10076973" y="4126574"/>
            <a:ext cx="231387" cy="116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6EA748-9433-BCDB-B9EC-C5D8E298C277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44961" y="4255328"/>
            <a:ext cx="0" cy="172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Tecplot Node and Face Numbering Convention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McLaren</dc:creator>
  <cp:lastModifiedBy>Bill McLaren</cp:lastModifiedBy>
  <cp:revision>2</cp:revision>
  <dcterms:created xsi:type="dcterms:W3CDTF">2024-03-17T11:30:17Z</dcterms:created>
  <dcterms:modified xsi:type="dcterms:W3CDTF">2024-03-17T11:35:08Z</dcterms:modified>
</cp:coreProperties>
</file>