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11500" spc="-1" strike="noStrike">
                <a:solidFill>
                  <a:srgbClr val="ffffff"/>
                </a:solidFill>
                <a:latin typeface="Calibri Light"/>
              </a:rPr>
              <a:t>Status Quo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Calibri Light"/>
              </a:rPr>
              <a:t>18.02.2020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16" name="Content Placeholder 3" descr=""/>
          <p:cNvPicPr/>
          <p:nvPr/>
        </p:nvPicPr>
        <p:blipFill>
          <a:blip r:embed="rId1"/>
          <a:stretch/>
        </p:blipFill>
        <p:spPr>
          <a:xfrm>
            <a:off x="0" y="4848120"/>
            <a:ext cx="12192480" cy="20091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Normalized images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839880" y="1371960"/>
            <a:ext cx="7115040" cy="53359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Issues encountered reaching first milestone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Driver problems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Installing CUDA and cuDNN was not possible with the first try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It appears that the already installed NVIDIA driver caused problems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Why using CUDA?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GPU for faster model calculations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Data preparation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Labesl and feature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Input pipeline for the model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Tasks for up to second and third milestone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5" name="Content Placeholder 7" descr=""/>
          <p:cNvPicPr/>
          <p:nvPr/>
        </p:nvPicPr>
        <p:blipFill>
          <a:blip r:embed="rId1"/>
          <a:stretch/>
        </p:blipFill>
        <p:spPr>
          <a:xfrm>
            <a:off x="0" y="3459240"/>
            <a:ext cx="12191400" cy="33980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Tasks for the next milestone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Augmentation for images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Generating more images for each figure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Generate more „real“ images for each figure and future augmentation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Better image collection through better set up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Tools used for the technical thesis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Visual Studio Code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As development enviroment for python files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Why? Clean, nice looking, easy to use, „hyped“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GIT &amp; GitHub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As code versioning and sharing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As project organizational tool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Using issues and milestones</a:t>
            </a:r>
            <a:endParaRPr b="0" lang="en-US" sz="20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Milestone &lt;- grouping several issues/tasks into milestones</a:t>
            </a:r>
            <a:endParaRPr b="0" lang="en-US" sz="18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Issues &lt;- documenting status quo of task, problems which occured and expectatiosn before starting the task</a:t>
            </a: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GitKraken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Visualisation of Git&amp;GitHub Project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Timelines for Milestones &amp; Issues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Visual Studio Code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194560" y="1698480"/>
            <a:ext cx="8056080" cy="51591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1554480" y="1288440"/>
            <a:ext cx="8696160" cy="55692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GitHub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3" name="Content Placeholder 5" descr=""/>
          <p:cNvPicPr/>
          <p:nvPr/>
        </p:nvPicPr>
        <p:blipFill>
          <a:blip r:embed="rId1"/>
          <a:stretch/>
        </p:blipFill>
        <p:spPr>
          <a:xfrm>
            <a:off x="2502720" y="1392120"/>
            <a:ext cx="6563520" cy="54651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GitKraken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Content Placeholder 3" descr=""/>
          <p:cNvPicPr/>
          <p:nvPr/>
        </p:nvPicPr>
        <p:blipFill>
          <a:blip r:embed="rId1"/>
          <a:stretch/>
        </p:blipFill>
        <p:spPr>
          <a:xfrm>
            <a:off x="1276560" y="1458000"/>
            <a:ext cx="9603360" cy="5399280"/>
          </a:xfrm>
          <a:prstGeom prst="rect">
            <a:avLst/>
          </a:prstGeom>
          <a:ln>
            <a:noFill/>
          </a:ln>
          <a:effectLst>
            <a:outerShdw algn="l" blurRad="50800" dist="38100" rotWithShape="0">
              <a:srgbClr val="000000">
                <a:alpha val="40000"/>
              </a:srgbClr>
            </a:outerShdw>
          </a:effectLst>
        </p:spPr>
      </p:pic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GitKraken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7" name="Content Placeholder 3" descr=""/>
          <p:cNvPicPr/>
          <p:nvPr/>
        </p:nvPicPr>
        <p:blipFill>
          <a:blip r:embed="rId1"/>
          <a:stretch/>
        </p:blipFill>
        <p:spPr>
          <a:xfrm>
            <a:off x="604440" y="1362960"/>
            <a:ext cx="9464040" cy="53920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GitKraken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828800" y="1411560"/>
            <a:ext cx="8320680" cy="54460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Tasks done for reaching milestone one: „First model“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Images generated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10 different figures each figure with 1000 different positions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Arduino programm for moving the figures „pseudo randomly“ in circles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Python program for configuring the webcam (exposure time, focus) and saving the images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Model created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Using tensorflow 2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[Using CUDA and cuDNN] → Many issues with drivers and „black screens“ but apperently working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Some little twerking on the model was done, but the accuracy was still at around 35% → Better model and more images needed → Milestone 2&amp;3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Overfitting the model with 6 images for two figures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Proofing the model idea and set up</a:t>
            </a:r>
            <a:endParaRPr b="0" lang="en-US" sz="20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Sample images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Batman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Deadpool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53920" y="2505240"/>
            <a:ext cx="4723560" cy="3542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853920" y="2505240"/>
            <a:ext cx="4911840" cy="36838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6172200" y="2504880"/>
            <a:ext cx="4912200" cy="36842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  <Words>202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2020-02-11T15:56:29Z</dcterms:created>
  <dc:creator>Sebastian Vögele</dc:creator>
  <dc:description/>
  <dc:language>en-US</dc:language>
  <cp:lastModifiedBy/>
  <dcterms:modified xsi:type="dcterms:W3CDTF">2020-02-17T23:12:17Z</dcterms:modified>
  <cp:revision>22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