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B8606-CEAD-438A-A914-F1AB001D4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4794CE-C131-448E-BD80-54C1A6CFA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A040CF-91C2-4207-9800-E56C39A4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0FFD41-7B42-47ED-9AA7-29F095D1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A649DD-9B94-4E6C-8891-049B53C7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11231-89DB-4200-B344-22352963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28763-CBD7-4888-8C30-C5174E65C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7F3D65-25D6-4465-BC12-B2FC80C3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568779-25E4-4F8F-B5EE-CA082260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CD54C-FAFE-4F5D-B4BC-DEBD00B3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FF1C0B-393F-4A4B-AE9F-E3458D70A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F71AD8-7AD9-4F7B-ADC1-26B93E9E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9C256-AEE1-436C-9274-664A1427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26C680-97C2-42D2-A071-AC5F05BE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F3630-BF03-4DE8-9027-1F3DF4B3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5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27B75-101C-48E6-8BB8-91F52787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EE8E01-3905-411F-9EE4-9D65E736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277C2-6BC0-4CAF-96A5-579C95A2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46308-3DE2-4471-B481-EF7770D4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928CE-E1A7-44EF-BE62-26E9BDFA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3DAD0-7005-4E94-92D0-A7CC300D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AFBF84-66D7-4AB3-BFA5-7A2466CD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7B5610-9FD2-4FD2-A25A-6667A2B6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B6496-E58F-4420-A7AA-2B458A53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8614C-4C1D-415E-AFA8-CB29846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0C41A-AD26-4376-BED0-4DB922CC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6ABBB-01B5-4F35-8601-2713D8C47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C70A49-0873-4608-9FD4-DAB913609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9C86E7-29DB-471A-940F-1D3D305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9AA2C3-E03D-453E-B602-46CC7317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E3D996-A5CE-4959-B04E-24FBFA0C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3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069A-7C78-4979-B7C0-5637841FC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1417F-E779-4B1A-BB10-5925C165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403230-F932-4656-88E3-7680C396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A5B7F2-CC6F-4B15-ACB1-95055F614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42C5EB-320D-4DF1-8AF4-F88F973DA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8C5E1B-4991-4652-899F-D31C8B6B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43500D-5F9C-4C36-A153-77AFD4AD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94B382-390E-40E3-A817-6487E369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E3E82-BF4F-475A-A652-CB9EFB7E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03894-ABD3-4B78-9AAC-15E18FE2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F19690-0EDD-40DB-8990-F71F6DA4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A88087-6101-4C1C-BE48-7CFC87A3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3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334C9C-645C-4A7C-AD4E-D6414459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4EF185-E780-43CA-8BC8-90A636A6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9B6BD-00D7-4257-A910-65A1257E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E1002-1CA9-4375-8C24-C7B16E960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CF257-EC2E-4FC0-A7DE-4BA603947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728D6E-02AD-4923-A1DF-D0B2EC5B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96EA58-667B-467D-B7F3-62DBBCD3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7654DC-6D0C-47D6-BF79-251063E7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2D7B53-E968-4829-94F9-D65FCA14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3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2CBFA-DE1E-4CA9-9E0E-F0C93780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F453B7-7E18-40B9-800F-18CF7D73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3DD433-63D6-4D21-BBC9-745E7CC8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338EF6-7E2F-4E8A-9093-294A2718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9DF6F-4BD5-407F-9AE7-CF7E48D9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3294D-2117-428F-BDAD-5E26F0FF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024B23-A677-459B-B9A9-6CBEEC82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0F8B39-841A-4924-8BD7-EB113E1E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BA15D9-0B74-47D1-8A4F-3E4E3F8F3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AA02-8826-4414-8347-BC9D3C41C4F6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6857E-1F69-4E61-91E3-3759FCCDA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9AFEC-8774-412E-B4A7-CE4CA039F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638B9-7D5C-427F-A1DB-BDFFAE2744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81A20-1DDF-49E2-8151-81CB28B3C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8E788C-3244-479A-A92A-231C792FC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4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Vögele</dc:creator>
  <cp:lastModifiedBy>Sebastian Vögele</cp:lastModifiedBy>
  <cp:revision>1</cp:revision>
  <dcterms:created xsi:type="dcterms:W3CDTF">2020-02-11T15:56:29Z</dcterms:created>
  <dcterms:modified xsi:type="dcterms:W3CDTF">2020-02-11T15:56:54Z</dcterms:modified>
</cp:coreProperties>
</file>