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9" r:id="rId8"/>
    <p:sldId id="260" r:id="rId9"/>
    <p:sldId id="258" r:id="rId10"/>
    <p:sldId id="25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E48A-7302-D74F-9C60-B99F994157C0}" type="datetimeFigureOut">
              <a:rPr lang="de-DE" smtClean="0"/>
              <a:pPr/>
              <a:t>12.02.2020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02D6-C4AA-5048-AE39-DF0DB45B1CE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508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E48A-7302-D74F-9C60-B99F994157C0}" type="datetimeFigureOut">
              <a:rPr lang="de-DE" smtClean="0"/>
              <a:pPr/>
              <a:t>12.02.2020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02D6-C4AA-5048-AE39-DF0DB45B1CE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89374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E48A-7302-D74F-9C60-B99F994157C0}" type="datetimeFigureOut">
              <a:rPr lang="de-DE" smtClean="0"/>
              <a:pPr/>
              <a:t>12.02.2020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02D6-C4AA-5048-AE39-DF0DB45B1CE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77788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A02-8826-4414-8347-BC9D3C41C4F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38B9-7D5C-427F-A1DB-BDFFAE27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41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E48A-7302-D74F-9C60-B99F994157C0}" type="datetimeFigureOut">
              <a:rPr lang="de-DE" smtClean="0"/>
              <a:pPr/>
              <a:t>12.02.2020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02D6-C4AA-5048-AE39-DF0DB45B1CE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936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E48A-7302-D74F-9C60-B99F994157C0}" type="datetimeFigureOut">
              <a:rPr lang="de-DE" smtClean="0"/>
              <a:pPr/>
              <a:t>12.02.2020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02D6-C4AA-5048-AE39-DF0DB45B1CE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876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E48A-7302-D74F-9C60-B99F994157C0}" type="datetimeFigureOut">
              <a:rPr lang="de-DE" smtClean="0"/>
              <a:pPr/>
              <a:t>12.02.2020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02D6-C4AA-5048-AE39-DF0DB45B1CE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895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E48A-7302-D74F-9C60-B99F994157C0}" type="datetimeFigureOut">
              <a:rPr lang="de-DE" smtClean="0"/>
              <a:pPr/>
              <a:t>12.02.2020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02D6-C4AA-5048-AE39-DF0DB45B1CE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30731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E48A-7302-D74F-9C60-B99F994157C0}" type="datetimeFigureOut">
              <a:rPr lang="de-DE" smtClean="0"/>
              <a:pPr/>
              <a:t>12.02.2020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02D6-C4AA-5048-AE39-DF0DB45B1CE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03200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E48A-7302-D74F-9C60-B99F994157C0}" type="datetimeFigureOut">
              <a:rPr lang="de-DE" smtClean="0"/>
              <a:pPr/>
              <a:t>12.02.2020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02D6-C4AA-5048-AE39-DF0DB45B1CE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7975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E48A-7302-D74F-9C60-B99F994157C0}" type="datetimeFigureOut">
              <a:rPr lang="de-DE" smtClean="0"/>
              <a:pPr/>
              <a:t>12.02.2020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02D6-C4AA-5048-AE39-DF0DB45B1CE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91528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61FE48A-7302-D74F-9C60-B99F994157C0}" type="datetimeFigureOut">
              <a:rPr lang="de-DE" smtClean="0"/>
              <a:pPr/>
              <a:t>12.02.2020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6502D6-C4AA-5048-AE39-DF0DB45B1CE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75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81A20-1DDF-49E2-8151-81CB28B3C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1500" b="1" dirty="0" smtClean="0">
                <a:solidFill>
                  <a:schemeClr val="bg1"/>
                </a:solidFill>
              </a:rPr>
              <a:t>Status Quo</a:t>
            </a:r>
            <a:endParaRPr lang="en-US" sz="11500" b="1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8E788C-3244-479A-A92A-231C792FC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18.02.2020</a:t>
            </a:r>
            <a:endParaRPr lang="en-US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8045"/>
            <a:ext cx="12193310" cy="2009955"/>
          </a:xfrm>
        </p:spPr>
      </p:pic>
    </p:spTree>
    <p:extLst>
      <p:ext uri="{BB962C8B-B14F-4D97-AF65-F5344CB8AC3E}">
        <p14:creationId xmlns:p14="http://schemas.microsoft.com/office/powerpoint/2010/main" val="2263741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 for up to second and third milestone</a:t>
            </a:r>
            <a:endParaRPr lang="de-DE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59192"/>
            <a:ext cx="12192001" cy="3398808"/>
          </a:xfrm>
        </p:spPr>
      </p:pic>
    </p:spTree>
    <p:extLst>
      <p:ext uri="{BB962C8B-B14F-4D97-AF65-F5344CB8AC3E}">
        <p14:creationId xmlns:p14="http://schemas.microsoft.com/office/powerpoint/2010/main" val="1940448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 used for the technical thesis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Visual Studio Code</a:t>
            </a:r>
          </a:p>
          <a:p>
            <a:pPr lvl="1"/>
            <a:r>
              <a:rPr lang="de-DE" dirty="0" smtClean="0"/>
              <a:t>As development enviroment for python files</a:t>
            </a:r>
          </a:p>
          <a:p>
            <a:pPr lvl="2"/>
            <a:r>
              <a:rPr lang="de-DE" dirty="0" smtClean="0"/>
              <a:t>Why? Clean, nice looking, easy to use, „hyped“</a:t>
            </a:r>
          </a:p>
          <a:p>
            <a:r>
              <a:rPr lang="de-DE" dirty="0" smtClean="0"/>
              <a:t>GIT &amp; GitHub</a:t>
            </a:r>
          </a:p>
          <a:p>
            <a:pPr lvl="1"/>
            <a:r>
              <a:rPr lang="de-DE" dirty="0" smtClean="0"/>
              <a:t>As code versioning and sharing</a:t>
            </a:r>
          </a:p>
          <a:p>
            <a:pPr lvl="1"/>
            <a:r>
              <a:rPr lang="de-DE" dirty="0" smtClean="0"/>
              <a:t>As project organizational tool</a:t>
            </a:r>
          </a:p>
          <a:p>
            <a:pPr lvl="2"/>
            <a:r>
              <a:rPr lang="de-DE" dirty="0" smtClean="0"/>
              <a:t>Using issues and milestones</a:t>
            </a:r>
          </a:p>
          <a:p>
            <a:pPr lvl="3"/>
            <a:r>
              <a:rPr lang="de-DE" dirty="0" smtClean="0"/>
              <a:t>Milestone &lt;- grouping several issues/tasks into milestones</a:t>
            </a:r>
          </a:p>
          <a:p>
            <a:pPr lvl="3"/>
            <a:r>
              <a:rPr lang="de-DE" dirty="0" smtClean="0"/>
              <a:t>Issues &lt;- documenting status quo of task, problems which occured and expectatiosn before starting the task</a:t>
            </a:r>
          </a:p>
          <a:p>
            <a:r>
              <a:rPr lang="de-DE" dirty="0" smtClean="0"/>
              <a:t>GitKraken</a:t>
            </a:r>
          </a:p>
          <a:p>
            <a:pPr lvl="1"/>
            <a:r>
              <a:rPr lang="de-DE" dirty="0" smtClean="0"/>
              <a:t>Visualisation of Git&amp;GitHub Project</a:t>
            </a:r>
          </a:p>
          <a:p>
            <a:pPr lvl="2"/>
            <a:r>
              <a:rPr lang="de-DE" dirty="0" smtClean="0"/>
              <a:t>Timelines for Milestones &amp; Issues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885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 Studio Code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191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GitHub</a:t>
            </a:r>
            <a:endParaRPr lang="de-DE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602" y="1392151"/>
            <a:ext cx="6564280" cy="5465849"/>
          </a:xfrm>
        </p:spPr>
      </p:pic>
    </p:spTree>
    <p:extLst>
      <p:ext uri="{BB962C8B-B14F-4D97-AF65-F5344CB8AC3E}">
        <p14:creationId xmlns:p14="http://schemas.microsoft.com/office/powerpoint/2010/main" val="827457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GitKraken</a:t>
            </a:r>
            <a:endParaRPr lang="de-DE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09" y="1457864"/>
            <a:ext cx="9604134" cy="5400136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529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GitKraken</a:t>
            </a:r>
            <a:endParaRPr lang="de-DE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2" y="1362952"/>
            <a:ext cx="9464865" cy="5392771"/>
          </a:xfrm>
        </p:spPr>
      </p:pic>
    </p:spTree>
    <p:extLst>
      <p:ext uri="{BB962C8B-B14F-4D97-AF65-F5344CB8AC3E}">
        <p14:creationId xmlns:p14="http://schemas.microsoft.com/office/powerpoint/2010/main" val="3642721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 done for reaching milestone one: „First model“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Images generated</a:t>
            </a:r>
          </a:p>
          <a:p>
            <a:pPr lvl="1"/>
            <a:r>
              <a:rPr lang="de-DE" dirty="0" smtClean="0"/>
              <a:t>10 different figures each figure with 1000 different positions</a:t>
            </a:r>
          </a:p>
          <a:p>
            <a:pPr lvl="1"/>
            <a:r>
              <a:rPr lang="de-DE" dirty="0" smtClean="0"/>
              <a:t>Arduino programm for moving the figures „pseudo randomly“ in circles</a:t>
            </a:r>
          </a:p>
          <a:p>
            <a:pPr lvl="1"/>
            <a:r>
              <a:rPr lang="de-DE" dirty="0" smtClean="0"/>
              <a:t>Python program for configuring the webcam (exposure time, focus) and saving the images</a:t>
            </a:r>
          </a:p>
          <a:p>
            <a:r>
              <a:rPr lang="de-DE" dirty="0" smtClean="0"/>
              <a:t>Model created</a:t>
            </a:r>
          </a:p>
          <a:p>
            <a:pPr lvl="1"/>
            <a:r>
              <a:rPr lang="de-DE" dirty="0" smtClean="0"/>
              <a:t>Using tensorflow 2</a:t>
            </a:r>
          </a:p>
          <a:p>
            <a:pPr lvl="1"/>
            <a:r>
              <a:rPr lang="de-DE" dirty="0" smtClean="0"/>
              <a:t>[Using CUDA and cuDNN] &lt;- Not yet implemented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792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Sample images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Batman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Deadpool</a:t>
            </a:r>
            <a:endParaRPr lang="de-DE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750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Issues encountered reaching first milestone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Driver problems</a:t>
            </a:r>
          </a:p>
          <a:p>
            <a:pPr lvl="1"/>
            <a:r>
              <a:rPr lang="de-DE" dirty="0" smtClean="0"/>
              <a:t>Installing CUDA and cuDNN was not possible with the first try</a:t>
            </a:r>
          </a:p>
          <a:p>
            <a:pPr lvl="1"/>
            <a:r>
              <a:rPr lang="de-DE" dirty="0" smtClean="0"/>
              <a:t>It appears that the already installed NVIDIA driver caused problems</a:t>
            </a:r>
          </a:p>
          <a:p>
            <a:pPr lvl="1"/>
            <a:r>
              <a:rPr lang="de-DE" dirty="0" smtClean="0"/>
              <a:t>Why using CUDA?</a:t>
            </a:r>
          </a:p>
          <a:p>
            <a:pPr lvl="2"/>
            <a:r>
              <a:rPr lang="de-DE" dirty="0" smtClean="0"/>
              <a:t>GPU for faster model calculations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106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Status Quo</vt:lpstr>
      <vt:lpstr>Tools used for the technical thesis</vt:lpstr>
      <vt:lpstr>Visual Studio Code</vt:lpstr>
      <vt:lpstr>GitHub</vt:lpstr>
      <vt:lpstr>GitKraken</vt:lpstr>
      <vt:lpstr>GitKraken</vt:lpstr>
      <vt:lpstr>Tasks done for reaching milestone one: „First model“</vt:lpstr>
      <vt:lpstr>Sample images</vt:lpstr>
      <vt:lpstr>Issues encountered reaching first milestone</vt:lpstr>
      <vt:lpstr>Tasks for up to second and third milestone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Vögele</dc:creator>
  <cp:lastModifiedBy>Vögele, Sebastian</cp:lastModifiedBy>
  <cp:revision>13</cp:revision>
  <dcterms:created xsi:type="dcterms:W3CDTF">2020-02-11T15:56:29Z</dcterms:created>
  <dcterms:modified xsi:type="dcterms:W3CDTF">2020-02-12T18:44:50Z</dcterms:modified>
</cp:coreProperties>
</file>