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8798-EB19-4B3E-ADEB-EB04478C352E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F14C19-75B7-4087-9EBB-3D1CF6A4E5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8798-EB19-4B3E-ADEB-EB04478C352E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4C19-75B7-4087-9EBB-3D1CF6A4E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FF14C19-75B7-4087-9EBB-3D1CF6A4E5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8798-EB19-4B3E-ADEB-EB04478C352E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8798-EB19-4B3E-ADEB-EB04478C352E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FF14C19-75B7-4087-9EBB-3D1CF6A4E5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8798-EB19-4B3E-ADEB-EB04478C352E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F14C19-75B7-4087-9EBB-3D1CF6A4E5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8DE8798-EB19-4B3E-ADEB-EB04478C352E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14C19-75B7-4087-9EBB-3D1CF6A4E5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8798-EB19-4B3E-ADEB-EB04478C352E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FF14C19-75B7-4087-9EBB-3D1CF6A4E5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8798-EB19-4B3E-ADEB-EB04478C352E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FF14C19-75B7-4087-9EBB-3D1CF6A4E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8798-EB19-4B3E-ADEB-EB04478C352E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F14C19-75B7-4087-9EBB-3D1CF6A4E5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F14C19-75B7-4087-9EBB-3D1CF6A4E5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E8798-EB19-4B3E-ADEB-EB04478C352E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FF14C19-75B7-4087-9EBB-3D1CF6A4E5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8DE8798-EB19-4B3E-ADEB-EB04478C352E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8DE8798-EB19-4B3E-ADEB-EB04478C352E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FF14C19-75B7-4087-9EBB-3D1CF6A4E5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00" y="2714620"/>
            <a:ext cx="6480048" cy="1071570"/>
          </a:xfrm>
        </p:spPr>
        <p:txBody>
          <a:bodyPr>
            <a:noAutofit/>
          </a:bodyPr>
          <a:lstStyle/>
          <a:p>
            <a:pPr algn="ctr"/>
            <a:r>
              <a:rPr sz="6600" smtClean="0"/>
              <a:t>CRM Concepts</a:t>
            </a:r>
            <a:endParaRPr lang="en-US" sz="6600" dirty="0"/>
          </a:p>
        </p:txBody>
      </p:sp>
      <p:pic>
        <p:nvPicPr>
          <p:cNvPr id="1026" name="Picture 2" descr="C:\Users\GREAT SPEED\Downloads\techserv-technologies-1646396838-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1214422"/>
            <a:ext cx="1619250" cy="1619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Account Name </a:t>
            </a:r>
          </a:p>
          <a:p>
            <a:r>
              <a:rPr lang="en-US" dirty="0" smtClean="0"/>
              <a:t>Account Owner(manager)</a:t>
            </a:r>
          </a:p>
          <a:p>
            <a:r>
              <a:rPr lang="en-US" dirty="0" smtClean="0"/>
              <a:t>Created By</a:t>
            </a:r>
          </a:p>
          <a:p>
            <a:r>
              <a:rPr lang="en-US" dirty="0" smtClean="0"/>
              <a:t>Contact Persons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Activity Types:</a:t>
            </a:r>
          </a:p>
          <a:p>
            <a:r>
              <a:rPr lang="en-US" dirty="0" smtClean="0"/>
              <a:t>Call Bill Email Enquiry Meetings</a:t>
            </a:r>
          </a:p>
          <a:p>
            <a:r>
              <a:rPr lang="en-US" dirty="0" smtClean="0"/>
              <a:t>Visits Proposal Quote Follow Up</a:t>
            </a:r>
          </a:p>
          <a:p>
            <a:r>
              <a:rPr lang="en-US" dirty="0" smtClean="0"/>
              <a:t>Description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Activity Date</a:t>
            </a:r>
          </a:p>
          <a:p>
            <a:r>
              <a:rPr lang="en-US" dirty="0" smtClean="0"/>
              <a:t>Contact Name</a:t>
            </a:r>
          </a:p>
          <a:p>
            <a:r>
              <a:rPr lang="en-US" dirty="0" smtClean="0"/>
              <a:t>Activity Type</a:t>
            </a:r>
          </a:p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Activity Executor(assigned from users)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Task Date/Time</a:t>
            </a:r>
          </a:p>
          <a:p>
            <a:r>
              <a:rPr lang="en-US" dirty="0" smtClean="0"/>
              <a:t>Task Owner/Executor</a:t>
            </a:r>
          </a:p>
          <a:p>
            <a:r>
              <a:rPr lang="en-US" dirty="0" smtClean="0"/>
              <a:t>Priority</a:t>
            </a:r>
          </a:p>
          <a:p>
            <a:r>
              <a:rPr lang="en-US" dirty="0" smtClean="0"/>
              <a:t>Task Type(Call Bill Like Activities)</a:t>
            </a:r>
          </a:p>
          <a:p>
            <a:r>
              <a:rPr lang="en-US" dirty="0" smtClean="0"/>
              <a:t>Task Status  (Hot Cold)</a:t>
            </a:r>
          </a:p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Repeat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Quotations		Quote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List Of All Quote Related To An Account Or Opportunities</a:t>
            </a:r>
          </a:p>
          <a:p>
            <a:r>
              <a:rPr lang="en-US" dirty="0" smtClean="0"/>
              <a:t>Quote 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Product Or Service</a:t>
            </a:r>
          </a:p>
          <a:p>
            <a:r>
              <a:rPr lang="en-US" dirty="0" smtClean="0"/>
              <a:t>Quantity</a:t>
            </a:r>
          </a:p>
          <a:p>
            <a:r>
              <a:rPr lang="en-US" dirty="0" smtClean="0"/>
              <a:t>Unit Price</a:t>
            </a:r>
          </a:p>
          <a:p>
            <a:r>
              <a:rPr lang="en-US" dirty="0" smtClean="0"/>
              <a:t>Total Price Value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Admin	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Name</a:t>
            </a:r>
          </a:p>
          <a:p>
            <a:r>
              <a:rPr lang="en-US" dirty="0" smtClean="0"/>
              <a:t>Last Name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smtClean="0"/>
              <a:t>Password</a:t>
            </a:r>
          </a:p>
          <a:p>
            <a:r>
              <a:rPr lang="en-US" dirty="0" smtClean="0"/>
              <a:t>Sector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First Name</a:t>
            </a:r>
          </a:p>
          <a:p>
            <a:r>
              <a:rPr lang="en-US" dirty="0" smtClean="0"/>
              <a:t>Last Name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smtClean="0"/>
              <a:t>Role</a:t>
            </a:r>
          </a:p>
          <a:p>
            <a:r>
              <a:rPr lang="en-US" dirty="0" smtClean="0"/>
              <a:t>Profile(administrator standard)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</a:p>
          <a:p>
            <a:r>
              <a:rPr lang="en-US" dirty="0" smtClean="0"/>
              <a:t>Leads</a:t>
            </a:r>
          </a:p>
          <a:p>
            <a:r>
              <a:rPr lang="en-US" dirty="0" smtClean="0"/>
              <a:t>Opportunities</a:t>
            </a:r>
          </a:p>
          <a:p>
            <a:r>
              <a:rPr lang="en-US" dirty="0" smtClean="0"/>
              <a:t>Accounts</a:t>
            </a:r>
          </a:p>
          <a:p>
            <a:r>
              <a:rPr lang="en-US" dirty="0" smtClean="0"/>
              <a:t>Contacts</a:t>
            </a:r>
          </a:p>
          <a:p>
            <a:r>
              <a:rPr lang="en-US" dirty="0" smtClean="0"/>
              <a:t>Tasks</a:t>
            </a:r>
          </a:p>
          <a:p>
            <a:r>
              <a:rPr lang="en-US" dirty="0" smtClean="0"/>
              <a:t>Campaigns</a:t>
            </a:r>
          </a:p>
          <a:p>
            <a:r>
              <a:rPr lang="en-US" dirty="0" smtClean="0"/>
              <a:t>Reports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smtClean="0"/>
              <a:t>Forecasting(Futuer plans)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Listing(Grouping based on criteria)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Title / Forecast Name</a:t>
            </a:r>
          </a:p>
          <a:p>
            <a:r>
              <a:rPr lang="en-US" dirty="0" smtClean="0"/>
              <a:t>Scope(who or what can see or be seen in the report)</a:t>
            </a:r>
          </a:p>
          <a:p>
            <a:r>
              <a:rPr lang="en-US" dirty="0" smtClean="0"/>
              <a:t>Report Owner(the person that created the report)</a:t>
            </a:r>
          </a:p>
          <a:p>
            <a:r>
              <a:rPr lang="en-US" dirty="0" smtClean="0"/>
              <a:t>Forecast Type: </a:t>
            </a:r>
            <a:r>
              <a:rPr lang="en-US" u="sng" dirty="0" smtClean="0"/>
              <a:t>Revenue or Quantity Based</a:t>
            </a:r>
          </a:p>
          <a:p>
            <a:r>
              <a:rPr lang="en-US" dirty="0" smtClean="0"/>
              <a:t>Forecast Period: </a:t>
            </a:r>
            <a:r>
              <a:rPr lang="en-US" u="sng" dirty="0" smtClean="0"/>
              <a:t>Quarterly or Monthly</a:t>
            </a:r>
          </a:p>
          <a:p>
            <a:r>
              <a:rPr lang="en-US" dirty="0" smtClean="0"/>
              <a:t>Forecast on: </a:t>
            </a:r>
            <a:r>
              <a:rPr lang="en-US" u="sng" dirty="0" smtClean="0"/>
              <a:t>All Opportunities or Selected Opportunities </a:t>
            </a:r>
          </a:p>
          <a:p>
            <a:r>
              <a:rPr lang="en-US" dirty="0" smtClean="0"/>
              <a:t>Selected OPP.(criteria fields, comparison fields, value)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Title / </a:t>
            </a:r>
            <a:r>
              <a:rPr lang="en-US" dirty="0" smtClean="0"/>
              <a:t>Listing </a:t>
            </a:r>
            <a:r>
              <a:rPr lang="en-US" dirty="0" smtClean="0"/>
              <a:t>Name</a:t>
            </a:r>
          </a:p>
          <a:p>
            <a:r>
              <a:rPr lang="en-US" dirty="0" smtClean="0"/>
              <a:t>Scope(who or what can see or be seen in the report)</a:t>
            </a:r>
          </a:p>
          <a:p>
            <a:r>
              <a:rPr lang="en-US" dirty="0" smtClean="0"/>
              <a:t>Report Owner(the person that created the report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Field Options(what you are reporting on): </a:t>
            </a:r>
            <a:r>
              <a:rPr lang="en-US" u="sng" dirty="0" smtClean="0"/>
              <a:t>Account, Contact, Campaign, Activity, Opportunity, User</a:t>
            </a:r>
            <a:endParaRPr lang="en-US" u="sng" dirty="0" smtClean="0"/>
          </a:p>
          <a:p>
            <a:r>
              <a:rPr lang="en-US" dirty="0" smtClean="0"/>
              <a:t>Report Fields: Account &amp; User fields are constant by default(account name, user </a:t>
            </a:r>
            <a:r>
              <a:rPr lang="en-US" dirty="0" err="1" smtClean="0"/>
              <a:t>fullname</a:t>
            </a:r>
            <a:r>
              <a:rPr lang="en-US" dirty="0" smtClean="0"/>
              <a:t>, acct type)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REPORTS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Forecasting 			Listing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Criteria Fields: Account name, Contact name, Opportunity name, Source, Account type</a:t>
            </a:r>
          </a:p>
          <a:p>
            <a:r>
              <a:rPr lang="en-US" dirty="0" smtClean="0"/>
              <a:t>Comparison Fields: Is, Isn’t, Contains, Starts-with, Is-empty</a:t>
            </a:r>
          </a:p>
          <a:p>
            <a:r>
              <a:rPr lang="en-US" dirty="0" smtClean="0"/>
              <a:t>Company Target(Revenue(amount) or Quantity)</a:t>
            </a:r>
          </a:p>
          <a:p>
            <a:r>
              <a:rPr lang="en-US" dirty="0" smtClean="0"/>
              <a:t>Achievements (How far  have you gone with the target)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the field options changes, the report fields change. </a:t>
            </a:r>
            <a:r>
              <a:rPr lang="en-US" dirty="0" err="1" smtClean="0"/>
              <a:t>Eg</a:t>
            </a:r>
            <a:r>
              <a:rPr lang="en-US" dirty="0" smtClean="0"/>
              <a:t>: Task in field options has [accounts, user and task] as the report fields.</a:t>
            </a:r>
          </a:p>
          <a:p>
            <a:r>
              <a:rPr lang="en-US" dirty="0" smtClean="0"/>
              <a:t>You can now select the fields that will make up your  main report from the attributes of the report fields. </a:t>
            </a:r>
            <a:r>
              <a:rPr lang="en-US" dirty="0" err="1" smtClean="0"/>
              <a:t>Eg</a:t>
            </a:r>
            <a:r>
              <a:rPr lang="en-US" dirty="0" smtClean="0"/>
              <a:t>: contact will have(id, full name, phone no.) </a:t>
            </a:r>
            <a:endParaRPr lang="en-US" dirty="0" smtClean="0"/>
          </a:p>
          <a:p>
            <a:r>
              <a:rPr lang="en-US" dirty="0" smtClean="0"/>
              <a:t>Preview Report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CAMPAIGNS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Campaign Name</a:t>
            </a:r>
          </a:p>
          <a:p>
            <a:r>
              <a:rPr lang="en-US" dirty="0" smtClean="0"/>
              <a:t>Email Creation</a:t>
            </a:r>
          </a:p>
          <a:p>
            <a:r>
              <a:rPr lang="en-US" dirty="0" smtClean="0"/>
              <a:t>Mailing List</a:t>
            </a:r>
          </a:p>
          <a:p>
            <a:r>
              <a:rPr lang="en-US" dirty="0" smtClean="0"/>
              <a:t>Schedule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entity is a section or grouping of data.</a:t>
            </a:r>
          </a:p>
          <a:p>
            <a:r>
              <a:rPr lang="en-US" dirty="0" smtClean="0"/>
              <a:t>It can also be called Module or Section</a:t>
            </a:r>
          </a:p>
          <a:p>
            <a:r>
              <a:rPr lang="en-US" dirty="0" smtClean="0"/>
              <a:t>There are four main entities in a CRM.</a:t>
            </a:r>
          </a:p>
          <a:p>
            <a:r>
              <a:rPr lang="en-US" dirty="0" smtClean="0"/>
              <a:t>Leads</a:t>
            </a:r>
          </a:p>
          <a:p>
            <a:r>
              <a:rPr lang="en-US" dirty="0" smtClean="0"/>
              <a:t>Opportunities</a:t>
            </a:r>
          </a:p>
          <a:p>
            <a:r>
              <a:rPr lang="en-US" dirty="0" smtClean="0"/>
              <a:t>Accounts</a:t>
            </a:r>
          </a:p>
          <a:p>
            <a:r>
              <a:rPr lang="en-US" dirty="0" smtClean="0"/>
              <a:t>Contacts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Email Creation		Mailing 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Mail Subject/Topic</a:t>
            </a:r>
          </a:p>
          <a:p>
            <a:r>
              <a:rPr lang="en-US" dirty="0" smtClean="0"/>
              <a:t>Mail Body</a:t>
            </a:r>
          </a:p>
          <a:p>
            <a:r>
              <a:rPr lang="en-US" dirty="0" smtClean="0"/>
              <a:t>Attachments(docs &amp; image)</a:t>
            </a:r>
          </a:p>
          <a:p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Mailing List Name</a:t>
            </a:r>
          </a:p>
          <a:p>
            <a:r>
              <a:rPr lang="en-US" dirty="0" smtClean="0"/>
              <a:t>Add Account Button(multiple option box)</a:t>
            </a:r>
          </a:p>
          <a:p>
            <a:r>
              <a:rPr lang="en-US" dirty="0" smtClean="0"/>
              <a:t>Add Contact Button(multiple option box)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Sales(CRM) Management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A Lead</a:t>
            </a:r>
          </a:p>
          <a:p>
            <a:r>
              <a:rPr lang="en-US" dirty="0" smtClean="0"/>
              <a:t>Perform Some Event Or Activities On The Lead</a:t>
            </a:r>
          </a:p>
          <a:p>
            <a:r>
              <a:rPr lang="en-US" dirty="0" smtClean="0"/>
              <a:t>Qualify And Convert To Opportunity</a:t>
            </a:r>
          </a:p>
          <a:p>
            <a:r>
              <a:rPr lang="en-US" dirty="0" smtClean="0"/>
              <a:t>Create Quote</a:t>
            </a:r>
          </a:p>
          <a:p>
            <a:r>
              <a:rPr lang="en-US" dirty="0" smtClean="0"/>
              <a:t>Create Order Or Deal</a:t>
            </a:r>
          </a:p>
          <a:p>
            <a:r>
              <a:rPr lang="en-US" dirty="0" smtClean="0"/>
              <a:t>Create Invoice</a:t>
            </a:r>
          </a:p>
          <a:p>
            <a:r>
              <a:rPr lang="en-US" dirty="0" smtClean="0"/>
              <a:t>Confirm And Close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Lead Topic Or Title</a:t>
            </a:r>
          </a:p>
          <a:p>
            <a:r>
              <a:rPr lang="en-US" dirty="0" smtClean="0"/>
              <a:t>Contact Details(Name)</a:t>
            </a:r>
          </a:p>
          <a:p>
            <a:r>
              <a:rPr lang="en-US" dirty="0" smtClean="0"/>
              <a:t>Company Or Accounts Details(Name)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Leads Activities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Visitation</a:t>
            </a:r>
          </a:p>
          <a:p>
            <a:r>
              <a:rPr lang="en-US" dirty="0" smtClean="0"/>
              <a:t>Calls</a:t>
            </a:r>
          </a:p>
          <a:p>
            <a:r>
              <a:rPr lang="en-US" dirty="0" smtClean="0"/>
              <a:t>Meetings</a:t>
            </a:r>
          </a:p>
          <a:p>
            <a:r>
              <a:rPr lang="en-US" dirty="0" smtClean="0"/>
              <a:t>Proposals</a:t>
            </a:r>
          </a:p>
          <a:p>
            <a:r>
              <a:rPr lang="en-US" dirty="0" smtClean="0"/>
              <a:t>Also Know As Follow Up</a:t>
            </a:r>
          </a:p>
          <a:p>
            <a:r>
              <a:rPr lang="en-US" dirty="0" smtClean="0"/>
              <a:t>Qualify(If won and disqualify if lost)</a:t>
            </a:r>
          </a:p>
          <a:p>
            <a:r>
              <a:rPr lang="en-US" dirty="0" smtClean="0"/>
              <a:t>If Qualify Convert </a:t>
            </a:r>
            <a:r>
              <a:rPr lang="en-US" smtClean="0"/>
              <a:t>To Opportunity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Opportunity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Opportunity Topic Or Title</a:t>
            </a:r>
          </a:p>
          <a:p>
            <a:r>
              <a:rPr lang="en-US" dirty="0" smtClean="0"/>
              <a:t>Contact Details</a:t>
            </a:r>
          </a:p>
          <a:p>
            <a:r>
              <a:rPr lang="en-US" dirty="0" smtClean="0"/>
              <a:t>Company Or Accounts Details</a:t>
            </a:r>
          </a:p>
          <a:p>
            <a:r>
              <a:rPr lang="en-US" dirty="0" smtClean="0"/>
              <a:t>Opportunity Status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Opportunity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Product Or Service</a:t>
            </a:r>
          </a:p>
          <a:p>
            <a:r>
              <a:rPr lang="en-US" dirty="0" smtClean="0"/>
              <a:t>Price List Or Proposals</a:t>
            </a:r>
          </a:p>
          <a:p>
            <a:r>
              <a:rPr lang="en-US" dirty="0" smtClean="0"/>
              <a:t>Calls or meetings or emails or visits</a:t>
            </a:r>
          </a:p>
          <a:p>
            <a:r>
              <a:rPr lang="en-US" dirty="0" smtClean="0"/>
              <a:t>Sales Team</a:t>
            </a:r>
          </a:p>
          <a:p>
            <a:r>
              <a:rPr lang="en-US" dirty="0" smtClean="0"/>
              <a:t>Quote creation</a:t>
            </a:r>
          </a:p>
          <a:p>
            <a:r>
              <a:rPr lang="en-US" dirty="0" smtClean="0"/>
              <a:t>Quotations (list of quote)</a:t>
            </a:r>
          </a:p>
          <a:p>
            <a:r>
              <a:rPr lang="en-US" dirty="0" smtClean="0"/>
              <a:t>Order creation or Deal</a:t>
            </a:r>
          </a:p>
          <a:p>
            <a:r>
              <a:rPr lang="en-US" dirty="0" smtClean="0"/>
              <a:t>Receipt creation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Products Or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Name </a:t>
            </a:r>
          </a:p>
          <a:p>
            <a:r>
              <a:rPr lang="en-US" dirty="0" smtClean="0"/>
              <a:t>Price</a:t>
            </a:r>
          </a:p>
          <a:p>
            <a:r>
              <a:rPr lang="en-US" dirty="0" smtClean="0"/>
              <a:t>Description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Contact Must Be Linked To An Account</a:t>
            </a:r>
          </a:p>
          <a:p>
            <a:r>
              <a:rPr lang="en-US" dirty="0" smtClean="0"/>
              <a:t>Contact Details(Name Account Name Phone Number Address Email)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381</TotalTime>
  <Words>555</Words>
  <Application>Microsoft Office PowerPoint</Application>
  <PresentationFormat>On-screen Show (4:3)</PresentationFormat>
  <Paragraphs>138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Civic</vt:lpstr>
      <vt:lpstr>CRM Concepts</vt:lpstr>
      <vt:lpstr>Entity</vt:lpstr>
      <vt:lpstr>Sales(CRM) Management Process</vt:lpstr>
      <vt:lpstr>Leads Creation</vt:lpstr>
      <vt:lpstr>Leads Activities </vt:lpstr>
      <vt:lpstr>Opportunity Creation</vt:lpstr>
      <vt:lpstr>Opportunity Activities</vt:lpstr>
      <vt:lpstr>Products Or Services</vt:lpstr>
      <vt:lpstr>Contacts Creation</vt:lpstr>
      <vt:lpstr>Accounts Creation</vt:lpstr>
      <vt:lpstr>Activities</vt:lpstr>
      <vt:lpstr>Activities Section</vt:lpstr>
      <vt:lpstr>Tasks</vt:lpstr>
      <vt:lpstr>Quotations  Quote</vt:lpstr>
      <vt:lpstr>Super Admin User</vt:lpstr>
      <vt:lpstr>Menu</vt:lpstr>
      <vt:lpstr>REPORTS</vt:lpstr>
      <vt:lpstr>Forecasting    Listing</vt:lpstr>
      <vt:lpstr>CAMPAIGNS</vt:lpstr>
      <vt:lpstr>Email Creation  Mailing List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Concepts</dc:title>
  <dc:creator>GREAT SPEED</dc:creator>
  <cp:lastModifiedBy>GREAT SPEED</cp:lastModifiedBy>
  <cp:revision>50</cp:revision>
  <dcterms:created xsi:type="dcterms:W3CDTF">2022-07-16T07:22:32Z</dcterms:created>
  <dcterms:modified xsi:type="dcterms:W3CDTF">2022-07-23T10:02:57Z</dcterms:modified>
</cp:coreProperties>
</file>