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8" r:id="rId10"/>
    <p:sldId id="269" r:id="rId11"/>
    <p:sldId id="264" r:id="rId12"/>
    <p:sldId id="270" r:id="rId13"/>
    <p:sldId id="271" r:id="rId14"/>
    <p:sldId id="272" r:id="rId15"/>
    <p:sldId id="274" r:id="rId16"/>
    <p:sldId id="263" r:id="rId17"/>
    <p:sldId id="26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34192" y="641005"/>
            <a:ext cx="7551601" cy="394839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/>
              <a:t>Multiple Predictive models for Predicting the treatment effectiveness for Refractory Epilepsy Population Using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Poojalakshmi Sreedhar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4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Models</a:t>
            </a:r>
            <a:endParaRPr lang="en-US" dirty="0"/>
          </a:p>
        </p:txBody>
      </p:sp>
      <p:pic>
        <p:nvPicPr>
          <p:cNvPr id="6" name="Content Placeholder 5" descr="Screen Shot 2016-04-24 at 10.15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r="-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190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Evaluations Metrics</a:t>
            </a:r>
            <a:endParaRPr lang="en-US" dirty="0"/>
          </a:p>
        </p:txBody>
      </p:sp>
      <p:pic>
        <p:nvPicPr>
          <p:cNvPr id="4" name="Content Placeholder 3" descr="Screen Shot 2016-04-24 at 10.15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17" r="-420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835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Curve: SVM With SGD</a:t>
            </a:r>
            <a:endParaRPr lang="en-US" dirty="0"/>
          </a:p>
        </p:txBody>
      </p:sp>
      <p:pic>
        <p:nvPicPr>
          <p:cNvPr id="4" name="Content Placeholder 3" descr="LearningCurve_SG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97" r="-35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32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Curve: Logistic Regression</a:t>
            </a:r>
            <a:endParaRPr lang="en-US" dirty="0"/>
          </a:p>
        </p:txBody>
      </p:sp>
      <p:pic>
        <p:nvPicPr>
          <p:cNvPr id="4" name="Content Placeholder 3" descr="LearningCurve_Logistic_Regres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97" r="-35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31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Curve: Random Forest </a:t>
            </a:r>
            <a:endParaRPr lang="en-US" dirty="0"/>
          </a:p>
        </p:txBody>
      </p:sp>
      <p:pic>
        <p:nvPicPr>
          <p:cNvPr id="4" name="Content Placeholder 3" descr="LearningCurve_RandomFore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97" r="-35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19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Curve: Linear SVC</a:t>
            </a:r>
            <a:endParaRPr lang="en-US" dirty="0"/>
          </a:p>
        </p:txBody>
      </p:sp>
      <p:pic>
        <p:nvPicPr>
          <p:cNvPr id="4" name="Content Placeholder 3" descr="LearningCurve_LinearSV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97" r="-35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major challenge was getting the larger set to compile without any memory issue</a:t>
            </a:r>
          </a:p>
          <a:p>
            <a:r>
              <a:rPr lang="en-US" dirty="0" smtClean="0"/>
              <a:t>Tried AWS – huge learning  curve</a:t>
            </a:r>
          </a:p>
          <a:p>
            <a:r>
              <a:rPr lang="en-US" dirty="0" smtClean="0"/>
              <a:t>Splitting files and refactoring the script</a:t>
            </a:r>
          </a:p>
          <a:p>
            <a:r>
              <a:rPr lang="en-US" dirty="0" smtClean="0"/>
              <a:t>Serializations, partitions,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models are good predictors </a:t>
            </a:r>
          </a:p>
          <a:p>
            <a:r>
              <a:rPr lang="en-US" dirty="0" smtClean="0"/>
              <a:t>Large data set gives a better model</a:t>
            </a:r>
          </a:p>
          <a:p>
            <a:r>
              <a:rPr lang="en-US" dirty="0" smtClean="0"/>
              <a:t>Reduces over fitting</a:t>
            </a:r>
          </a:p>
          <a:p>
            <a:r>
              <a:rPr lang="en-US" dirty="0" smtClean="0"/>
              <a:t>Balances bias and variance</a:t>
            </a:r>
          </a:p>
          <a:p>
            <a:r>
              <a:rPr lang="en-US" dirty="0" smtClean="0"/>
              <a:t>Develop better patient care with classification models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 descr="Screen Shot 2016-04-24 at 9.14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075" r="-810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011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30% epileptic patients show intractable response to Anti Epileptic Drugs</a:t>
            </a:r>
          </a:p>
          <a:p>
            <a:r>
              <a:rPr lang="en-US" dirty="0"/>
              <a:t> diagnosed with uncontrollable and recurrent </a:t>
            </a:r>
            <a:r>
              <a:rPr lang="en-US" dirty="0" smtClean="0"/>
              <a:t>seizures</a:t>
            </a:r>
          </a:p>
          <a:p>
            <a:r>
              <a:rPr lang="en-US" dirty="0"/>
              <a:t>significant positive correlation between periodontal disease and seizure </a:t>
            </a:r>
            <a:r>
              <a:rPr lang="en-US" dirty="0" smtClean="0"/>
              <a:t>severity</a:t>
            </a:r>
          </a:p>
          <a:p>
            <a:r>
              <a:rPr lang="en-US" dirty="0"/>
              <a:t>likelihood of remission to be </a:t>
            </a:r>
            <a:r>
              <a:rPr lang="en-US" dirty="0" smtClean="0"/>
              <a:t>19%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deleterious </a:t>
            </a:r>
            <a:r>
              <a:rPr lang="en-US" dirty="0"/>
              <a:t>effects on the patient health and quality of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Early diagnosis improves patient care</a:t>
            </a:r>
          </a:p>
          <a:p>
            <a:r>
              <a:rPr lang="en-US" dirty="0" smtClean="0"/>
              <a:t>Reduces effects of AEDs</a:t>
            </a:r>
          </a:p>
          <a:p>
            <a:r>
              <a:rPr lang="en-US" dirty="0" smtClean="0"/>
              <a:t>Provides scope for better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5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Refractory Patients: patient's failure to achieve control of seizure after the treatment with five or more Anti Epileptic Drugs(AEDs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 </a:t>
            </a:r>
            <a:r>
              <a:rPr lang="en-US" dirty="0"/>
              <a:t>Refractory Patients: patients who have had at most two </a:t>
            </a:r>
            <a:r>
              <a:rPr lang="en-US" dirty="0" smtClean="0"/>
              <a:t>AEDs</a:t>
            </a:r>
          </a:p>
          <a:p>
            <a:r>
              <a:rPr lang="en-US" dirty="0" smtClean="0"/>
              <a:t>Build </a:t>
            </a:r>
            <a:r>
              <a:rPr lang="en-US" dirty="0"/>
              <a:t>classification model to predict the effectiveness of the treatment with AEDs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Prediction Target </a:t>
            </a:r>
            <a:endParaRPr lang="en-US" dirty="0"/>
          </a:p>
        </p:txBody>
      </p:sp>
      <p:pic>
        <p:nvPicPr>
          <p:cNvPr id="5" name="Content Placeholder 4" descr="Screen Shot 2016-04-24 at 8.06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04" r="-39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30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1445396"/>
          </a:xfrm>
        </p:spPr>
        <p:txBody>
          <a:bodyPr/>
          <a:lstStyle/>
          <a:p>
            <a:r>
              <a:rPr lang="en-US" dirty="0"/>
              <a:t>Cohort construction : constructed based of definition of refractory and non-refractory </a:t>
            </a:r>
            <a:r>
              <a:rPr lang="en-US" dirty="0" smtClean="0"/>
              <a:t>population</a:t>
            </a:r>
          </a:p>
          <a:p>
            <a:endParaRPr lang="en-US" dirty="0" smtClean="0"/>
          </a:p>
        </p:txBody>
      </p:sp>
      <p:pic>
        <p:nvPicPr>
          <p:cNvPr id="4" name="Picture 3" descr="Screen Shot 2016-04-24 at 8.3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6" y="4457537"/>
            <a:ext cx="4902620" cy="16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Construction</a:t>
            </a:r>
            <a:endParaRPr lang="en-US" dirty="0"/>
          </a:p>
        </p:txBody>
      </p:sp>
      <p:pic>
        <p:nvPicPr>
          <p:cNvPr id="4" name="Content Placeholder 3" descr="Screen Shot 2016-04-24 at 8.30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3" r="-6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81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larger dataset of 256957 patients</a:t>
            </a:r>
          </a:p>
          <a:p>
            <a:r>
              <a:rPr lang="en-US" dirty="0" smtClean="0"/>
              <a:t>Changing the observation window to include events before the index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 descr="Screen Shot 2016-04-24 at 3.3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32" r="-328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658575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734</TotalTime>
  <Words>261</Words>
  <Application>Microsoft Macintosh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Sky</vt:lpstr>
      <vt:lpstr>Multiple Predictive models for Predicting the treatment effectiveness for Refractory Epilepsy Population Using Spark</vt:lpstr>
      <vt:lpstr>Introduction</vt:lpstr>
      <vt:lpstr>Motivation</vt:lpstr>
      <vt:lpstr>Problem Formulation</vt:lpstr>
      <vt:lpstr>Approach: Prediction Target </vt:lpstr>
      <vt:lpstr>Cohort Construction</vt:lpstr>
      <vt:lpstr>Feature Construction</vt:lpstr>
      <vt:lpstr>Improvements</vt:lpstr>
      <vt:lpstr>Feature Selection</vt:lpstr>
      <vt:lpstr>Predictive Models</vt:lpstr>
      <vt:lpstr>Results: Evaluations Metrics</vt:lpstr>
      <vt:lpstr>Learning Curve: SVM With SGD</vt:lpstr>
      <vt:lpstr>Learning Curve: Logistic Regression</vt:lpstr>
      <vt:lpstr>Learning Curve: Random Forest </vt:lpstr>
      <vt:lpstr>Learning Curve: Linear SVC</vt:lpstr>
      <vt:lpstr>Challenge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Poojalakshmi Sreedhar</dc:creator>
  <cp:lastModifiedBy>Poojalakshmi Sreedhar</cp:lastModifiedBy>
  <cp:revision>10</cp:revision>
  <dcterms:created xsi:type="dcterms:W3CDTF">2016-04-24T17:04:35Z</dcterms:created>
  <dcterms:modified xsi:type="dcterms:W3CDTF">2016-04-25T05:19:06Z</dcterms:modified>
</cp:coreProperties>
</file>