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96" r:id="rId2"/>
    <p:sldId id="297" r:id="rId3"/>
    <p:sldId id="385" r:id="rId4"/>
    <p:sldId id="386" r:id="rId5"/>
    <p:sldId id="387" r:id="rId6"/>
    <p:sldId id="389" r:id="rId7"/>
    <p:sldId id="390" r:id="rId8"/>
    <p:sldId id="295" r:id="rId9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EF"/>
    <a:srgbClr val="FF2F2F"/>
    <a:srgbClr val="FF5B5B"/>
    <a:srgbClr val="0099FF"/>
    <a:srgbClr val="009EE0"/>
    <a:srgbClr val="00A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0323" autoAdjust="0"/>
  </p:normalViewPr>
  <p:slideViewPr>
    <p:cSldViewPr snapToGrid="0">
      <p:cViewPr varScale="1">
        <p:scale>
          <a:sx n="67" d="100"/>
          <a:sy n="67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C964508-DEC6-4970-B52B-D8FA3C829CC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762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308C8C22-8D35-4F09-B68C-0BE0346F388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5836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8C8C22-8D35-4F09-B68C-0BE0346F388C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1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" descr="Folienhintergrund Kopi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88913"/>
            <a:ext cx="8783637" cy="648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130425"/>
            <a:ext cx="7199313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Präsentationstitel kann auch zweizeilig stehen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3789363"/>
            <a:ext cx="5897563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Untertitel mit weiteren Angaben</a:t>
            </a:r>
          </a:p>
          <a:p>
            <a:pPr lvl="0"/>
            <a:r>
              <a:rPr lang="de-DE" noProof="0" smtClean="0"/>
              <a:t>Titel Vorname Name</a:t>
            </a:r>
          </a:p>
          <a:p>
            <a:pPr lvl="0"/>
            <a:r>
              <a:rPr lang="de-DE" noProof="0" smtClean="0"/>
              <a:t>Ort und Datum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Hochschule Konstanz | Titel der Präsentation | Datum etc.</a:t>
            </a:r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2EA1C-515C-4541-B16B-17546CA7796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Hochschule Konstanz | Titel der Präsentation | Datum etc.</a:t>
            </a:r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73DA5-1970-4C24-8179-9350A2BED1C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29413" y="274638"/>
            <a:ext cx="1946275" cy="570388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89000" y="274638"/>
            <a:ext cx="5688013" cy="570388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Hochschule Konstanz | Titel der Präsentation | Datum etc.</a:t>
            </a:r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67AC7-D8B0-4285-9A69-2262DF8E56B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5" descr="Folienhintergrund Kopi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88913"/>
            <a:ext cx="8783637" cy="648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hteck 3"/>
          <p:cNvSpPr/>
          <p:nvPr userDrawn="1"/>
        </p:nvSpPr>
        <p:spPr>
          <a:xfrm>
            <a:off x="5795963" y="333375"/>
            <a:ext cx="3097212" cy="1150938"/>
          </a:xfrm>
          <a:prstGeom prst="rect">
            <a:avLst/>
          </a:prstGeom>
          <a:solidFill>
            <a:srgbClr val="009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1474788" y="6165850"/>
            <a:ext cx="7273925" cy="431800"/>
          </a:xfrm>
          <a:prstGeom prst="rect">
            <a:avLst/>
          </a:prstGeom>
          <a:solidFill>
            <a:srgbClr val="009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89000" y="274638"/>
            <a:ext cx="771525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7740650" y="6381750"/>
            <a:ext cx="1196975" cy="476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1181B34-1AD3-4A18-9655-AF1E69CEB8E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Hochschule Konstanz | Titel der Präsentation | Datum etc.</a:t>
            </a:r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131F0-6F04-4FB2-BA76-727AF499542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Hochschule Konstanz | Titel der Präsentation | Datum etc.</a:t>
            </a:r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AF30B-594B-4FB9-8CB6-7E602CF334E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00113" y="1628775"/>
            <a:ext cx="3811587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64100" y="1628775"/>
            <a:ext cx="3811588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Hochschule Konstanz | Titel der Präsentation | Datum etc.</a:t>
            </a:r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2E5EA-4F35-4A03-8D5B-4C0F91AC7AF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Hochschule Konstanz | Titel der Präsentation | Datum etc.</a:t>
            </a:r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A8CAC-A562-4320-952C-8802862A792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Hochschule Konstanz | Titel der Präsentation | Datum etc.</a:t>
            </a:r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A614F-E0B9-4C7F-A3AB-896ED7CC5F2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Hochschule Konstanz | Titel der Präsentation | Datum etc.</a:t>
            </a:r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6887F-FB1A-4EF7-803C-A9D68327CF0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Hochschule Konstanz | Titel der Präsentation | Datum etc.</a:t>
            </a:r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8D989-3176-4E62-B7E0-CAECC364D75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274638"/>
            <a:ext cx="7715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628775"/>
            <a:ext cx="7775575" cy="434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2988" y="6381750"/>
            <a:ext cx="6049962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Hochschule Konstanz | Titel der Präsentation | Datum etc.</a:t>
            </a:r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80288" y="6381750"/>
            <a:ext cx="1196975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5A56F9-DCDB-488A-907D-9B2372DBE96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2" name="Line 14"/>
          <p:cNvSpPr>
            <a:spLocks noChangeShapeType="1"/>
          </p:cNvSpPr>
          <p:nvPr/>
        </p:nvSpPr>
        <p:spPr bwMode="auto">
          <a:xfrm flipV="1">
            <a:off x="-36513" y="1412875"/>
            <a:ext cx="504826" cy="0"/>
          </a:xfrm>
          <a:prstGeom prst="line">
            <a:avLst/>
          </a:prstGeom>
          <a:noFill/>
          <a:ln w="9525">
            <a:solidFill>
              <a:srgbClr val="00AEE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031" name="Line 18"/>
          <p:cNvSpPr>
            <a:spLocks noChangeShapeType="1"/>
          </p:cNvSpPr>
          <p:nvPr/>
        </p:nvSpPr>
        <p:spPr bwMode="auto">
          <a:xfrm flipV="1">
            <a:off x="-36513" y="6308725"/>
            <a:ext cx="504826" cy="0"/>
          </a:xfrm>
          <a:prstGeom prst="line">
            <a:avLst/>
          </a:prstGeom>
          <a:noFill/>
          <a:ln w="9525">
            <a:solidFill>
              <a:srgbClr val="00AEE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transition spd="slow">
    <p:wip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EEF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EEF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EEF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EEF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9000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4425" y="2709863"/>
            <a:ext cx="7883525" cy="1470025"/>
          </a:xfrm>
        </p:spPr>
        <p:txBody>
          <a:bodyPr/>
          <a:lstStyle/>
          <a:p>
            <a:pPr eaLnBrk="1" hangingPunct="1"/>
            <a:r>
              <a:rPr lang="de-DE" sz="2900" dirty="0" smtClean="0"/>
              <a:t>Nimm mich … mit!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4038600"/>
            <a:ext cx="6400800" cy="1800225"/>
          </a:xfrm>
        </p:spPr>
        <p:txBody>
          <a:bodyPr/>
          <a:lstStyle/>
          <a:p>
            <a:pPr eaLnBrk="1" hangingPunct="1"/>
            <a:r>
              <a:rPr lang="de-DE" dirty="0" smtClean="0"/>
              <a:t>Webtechnologien WS 13/14</a:t>
            </a:r>
          </a:p>
          <a:p>
            <a:pPr eaLnBrk="1" hangingPunct="1"/>
            <a:r>
              <a:rPr lang="de-DE" dirty="0" smtClean="0"/>
              <a:t>Katharina Imhof, Michael Gehring, </a:t>
            </a:r>
          </a:p>
          <a:p>
            <a:pPr eaLnBrk="1" hangingPunct="1"/>
            <a:r>
              <a:rPr lang="de-DE" dirty="0" smtClean="0"/>
              <a:t>Sven Weiser</a:t>
            </a:r>
            <a:br>
              <a:rPr lang="de-DE" dirty="0" smtClean="0"/>
            </a:br>
            <a:r>
              <a:rPr lang="de-DE" dirty="0" smtClean="0"/>
              <a:t>17.01.2014 | Konstanz</a:t>
            </a:r>
          </a:p>
        </p:txBody>
      </p:sp>
      <p:cxnSp>
        <p:nvCxnSpPr>
          <p:cNvPr id="3" name="Gerade Verbindung 2"/>
          <p:cNvCxnSpPr/>
          <p:nvPr/>
        </p:nvCxnSpPr>
        <p:spPr>
          <a:xfrm>
            <a:off x="977900" y="177800"/>
            <a:ext cx="0" cy="6564313"/>
          </a:xfrm>
          <a:prstGeom prst="line">
            <a:avLst/>
          </a:prstGeom>
          <a:ln w="180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H="1">
            <a:off x="993775" y="3867150"/>
            <a:ext cx="8072438" cy="0"/>
          </a:xfrm>
          <a:prstGeom prst="line">
            <a:avLst/>
          </a:prstGeom>
          <a:ln w="180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b="1" dirty="0" smtClean="0"/>
              <a:t>Gliederung</a:t>
            </a:r>
          </a:p>
        </p:txBody>
      </p:sp>
      <p:sp>
        <p:nvSpPr>
          <p:cNvPr id="5123" name="Inhaltsplatzhalter 2"/>
          <p:cNvSpPr>
            <a:spLocks noGrp="1"/>
          </p:cNvSpPr>
          <p:nvPr>
            <p:ph idx="1"/>
          </p:nvPr>
        </p:nvSpPr>
        <p:spPr>
          <a:xfrm>
            <a:off x="290513" y="1489074"/>
            <a:ext cx="6473144" cy="4683125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 Thema und Motivation</a:t>
            </a:r>
            <a:endParaRPr lang="de-DE" sz="1400" dirty="0" smtClean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 Technologien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 Live Demo</a:t>
            </a:r>
          </a:p>
          <a:p>
            <a:pPr marL="857250" lvl="1" indent="-457200">
              <a:buFont typeface="+mj-lt"/>
              <a:buAutoNum type="alphaLcParenR"/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 Spezifische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Snippets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/ Performance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 Fazit</a:t>
            </a:r>
          </a:p>
          <a:p>
            <a:pPr marL="228600" indent="-228600">
              <a:buFont typeface="+mj-lt"/>
              <a:buAutoNum type="arabicPeriod"/>
            </a:pPr>
            <a:endParaRPr lang="de-DE" dirty="0" smtClean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de-DE" dirty="0" smtClean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de-DE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4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DE" dirty="0" smtClean="0"/>
              <a:t>Hochschule Konstanz | Nimm mich … Mit!| 17.01.2014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5125" name="Foliennummernplatzhalter 1"/>
          <p:cNvSpPr>
            <a:spLocks noGrp="1"/>
          </p:cNvSpPr>
          <p:nvPr>
            <p:ph type="sldNum" sz="quarter" idx="11"/>
          </p:nvPr>
        </p:nvSpPr>
        <p:spPr>
          <a:xfrm>
            <a:off x="7740650" y="6381750"/>
            <a:ext cx="1196975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9F60FF52-40BC-4D38-AB0A-56CEFDC97591}" type="slidenum">
              <a:rPr lang="de-DE" smtClean="0"/>
              <a:pPr/>
              <a:t>2</a:t>
            </a:fld>
            <a:endParaRPr lang="de-DE" smtClean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4862513" y="1501775"/>
            <a:ext cx="3798887" cy="469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EEF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de-DE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Thema und 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Erstellung einer Webseite für Mitfahrgelegenheiten mit verschiedenen Auflagen</a:t>
            </a:r>
          </a:p>
          <a:p>
            <a:r>
              <a:rPr lang="de-DE" dirty="0" smtClean="0"/>
              <a:t>Zusätzlich die Möglichkeit eines Facebook Logins</a:t>
            </a:r>
          </a:p>
          <a:p>
            <a:endParaRPr lang="de-DE" dirty="0"/>
          </a:p>
          <a:p>
            <a:r>
              <a:rPr lang="de-DE" dirty="0" smtClean="0"/>
              <a:t>Unsere Motivation: </a:t>
            </a:r>
          </a:p>
          <a:p>
            <a:pPr lvl="1"/>
            <a:r>
              <a:rPr lang="de-DE" dirty="0" smtClean="0"/>
              <a:t>Erstellung einer akkuraten und ansehnlichen Webseite mit Wesentlichen Inhalten</a:t>
            </a:r>
          </a:p>
          <a:p>
            <a:pPr lvl="1"/>
            <a:r>
              <a:rPr lang="de-DE" dirty="0" smtClean="0"/>
              <a:t>Stabile und </a:t>
            </a:r>
            <a:r>
              <a:rPr lang="de-DE" dirty="0" err="1" smtClean="0"/>
              <a:t>perfomante</a:t>
            </a:r>
            <a:r>
              <a:rPr lang="de-DE" dirty="0" smtClean="0"/>
              <a:t> Lauffähigkeit</a:t>
            </a:r>
          </a:p>
          <a:p>
            <a:pPr lvl="1"/>
            <a:r>
              <a:rPr lang="de-DE" dirty="0" smtClean="0"/>
              <a:t>Erlernung neuer und aktueller Technologien in der Webbranche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Hochschule Konstanz | Nimm mich … Mit!| 17.01.2014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131F0-6F04-4FB2-BA76-727AF499542A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25238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Play-Framework</a:t>
            </a:r>
          </a:p>
          <a:p>
            <a:r>
              <a:rPr lang="de-DE" dirty="0" err="1" smtClean="0"/>
              <a:t>MongoDB</a:t>
            </a:r>
            <a:r>
              <a:rPr lang="de-DE" dirty="0" smtClean="0"/>
              <a:t> </a:t>
            </a:r>
          </a:p>
          <a:p>
            <a:r>
              <a:rPr lang="de-DE" dirty="0" smtClean="0"/>
              <a:t>Java</a:t>
            </a:r>
          </a:p>
          <a:p>
            <a:r>
              <a:rPr lang="de-DE" dirty="0" smtClean="0"/>
              <a:t>Bootstrap (Skalierbarkeit)</a:t>
            </a:r>
          </a:p>
          <a:p>
            <a:r>
              <a:rPr lang="de-DE" dirty="0" err="1" smtClean="0"/>
              <a:t>Html</a:t>
            </a:r>
            <a:r>
              <a:rPr lang="de-DE" dirty="0" smtClean="0"/>
              <a:t>/</a:t>
            </a:r>
            <a:r>
              <a:rPr lang="de-DE" dirty="0" err="1" smtClean="0"/>
              <a:t>Css</a:t>
            </a:r>
            <a:r>
              <a:rPr lang="de-DE" dirty="0" smtClean="0"/>
              <a:t> (Optisches)</a:t>
            </a:r>
          </a:p>
          <a:p>
            <a:r>
              <a:rPr lang="de-DE" dirty="0" smtClean="0"/>
              <a:t>JavaScript</a:t>
            </a:r>
          </a:p>
          <a:p>
            <a:r>
              <a:rPr lang="de-DE" dirty="0" smtClean="0"/>
              <a:t>Scala</a:t>
            </a:r>
          </a:p>
          <a:p>
            <a:r>
              <a:rPr lang="de-DE" dirty="0" smtClean="0"/>
              <a:t>Ajax (asynchrone Datenübertragung)</a:t>
            </a:r>
          </a:p>
          <a:p>
            <a:r>
              <a:rPr lang="de-DE" dirty="0" err="1" smtClean="0"/>
              <a:t>JQuery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Hochschule Konstanz | Nimm mich … Mit!| 17.01.2014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131F0-6F04-4FB2-BA76-727AF499542A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pic>
        <p:nvPicPr>
          <p:cNvPr id="6" name="Inhaltsplatzhalter 5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0113" y="2000787"/>
            <a:ext cx="7775575" cy="3605726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Hochschule Konstanz | …| 17.01.2014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131F0-6F04-4FB2-BA76-727AF499542A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Positive Aspekte:</a:t>
            </a:r>
          </a:p>
          <a:p>
            <a:pPr lvl="1"/>
            <a:r>
              <a:rPr lang="de-DE" dirty="0" smtClean="0"/>
              <a:t>Viele Aktuelle und unterschiedliche Technologien kennengelernt</a:t>
            </a:r>
          </a:p>
          <a:p>
            <a:pPr lvl="1"/>
            <a:r>
              <a:rPr lang="de-DE" dirty="0" smtClean="0"/>
              <a:t>relevante Kenntnisse für die Praxis erlernt</a:t>
            </a:r>
          </a:p>
          <a:p>
            <a:pPr lvl="1"/>
            <a:r>
              <a:rPr lang="de-DE" dirty="0" smtClean="0"/>
              <a:t>Zusammenarbeit der einzelnen Technologien</a:t>
            </a:r>
          </a:p>
          <a:p>
            <a:r>
              <a:rPr lang="de-DE" dirty="0" smtClean="0"/>
              <a:t>Negative Aspekte</a:t>
            </a:r>
          </a:p>
          <a:p>
            <a:pPr lvl="1"/>
            <a:r>
              <a:rPr lang="de-DE" dirty="0" smtClean="0"/>
              <a:t>lange Einarbeitungszeit</a:t>
            </a:r>
          </a:p>
          <a:p>
            <a:pPr lvl="1"/>
            <a:r>
              <a:rPr lang="de-DE" dirty="0" smtClean="0"/>
              <a:t>hoher Aufwand zur Lauffähigkeit</a:t>
            </a:r>
          </a:p>
          <a:p>
            <a:pPr lvl="1"/>
            <a:r>
              <a:rPr lang="de-DE" dirty="0" smtClean="0"/>
              <a:t>Kompatibilitätsprobleme unter Betriebssystemen 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Hochschule Konstanz | Titel der Präsentation | Datum etc.</a:t>
            </a:r>
          </a:p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131F0-6F04-4FB2-BA76-727AF499542A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Play Framework</a:t>
            </a:r>
          </a:p>
          <a:p>
            <a:pPr lvl="1"/>
            <a:r>
              <a:rPr lang="de-DE" dirty="0" smtClean="0"/>
              <a:t>Vorteile:</a:t>
            </a:r>
          </a:p>
          <a:p>
            <a:pPr lvl="2"/>
            <a:r>
              <a:rPr lang="de-DE" dirty="0" smtClean="0"/>
              <a:t>Komplett Paket</a:t>
            </a:r>
          </a:p>
          <a:p>
            <a:pPr lvl="2"/>
            <a:r>
              <a:rPr lang="de-DE" dirty="0" smtClean="0"/>
              <a:t>Hot Code </a:t>
            </a:r>
            <a:r>
              <a:rPr lang="de-DE" dirty="0" err="1" smtClean="0"/>
              <a:t>reloading</a:t>
            </a:r>
            <a:endParaRPr lang="de-DE" dirty="0" smtClean="0"/>
          </a:p>
          <a:p>
            <a:pPr lvl="2"/>
            <a:r>
              <a:rPr lang="de-DE" dirty="0" smtClean="0"/>
              <a:t>Code direkt </a:t>
            </a:r>
            <a:r>
              <a:rPr lang="de-DE" dirty="0" err="1" smtClean="0"/>
              <a:t>editierbar</a:t>
            </a:r>
            <a:endParaRPr lang="de-DE" dirty="0" smtClean="0"/>
          </a:p>
          <a:p>
            <a:pPr lvl="2"/>
            <a:r>
              <a:rPr lang="de-DE" dirty="0" smtClean="0"/>
              <a:t>Import in IDE</a:t>
            </a:r>
          </a:p>
          <a:p>
            <a:pPr lvl="1"/>
            <a:r>
              <a:rPr lang="de-DE" dirty="0" smtClean="0"/>
              <a:t>Nachteile:</a:t>
            </a:r>
          </a:p>
          <a:p>
            <a:pPr lvl="2"/>
            <a:r>
              <a:rPr lang="de-DE" dirty="0" smtClean="0"/>
              <a:t>Schwache Übersichtlichkeit</a:t>
            </a:r>
          </a:p>
          <a:p>
            <a:pPr lvl="2"/>
            <a:r>
              <a:rPr lang="de-DE" dirty="0" smtClean="0"/>
              <a:t>Kein debuggen</a:t>
            </a:r>
          </a:p>
          <a:p>
            <a:pPr lvl="2"/>
            <a:r>
              <a:rPr lang="de-DE" dirty="0" smtClean="0"/>
              <a:t>Läuft problematisch auf veralteter Peripherie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Hochschule Konstanz | Nimm mich … Mit!| 17.01.2014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131F0-6F04-4FB2-BA76-727AF499542A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9463BF8-BBDD-42CC-9C10-CA317F1BC7F7}" type="slidenum">
              <a:rPr lang="de-DE" smtClean="0"/>
              <a:pPr/>
              <a:t>8</a:t>
            </a:fld>
            <a:endParaRPr lang="de-DE" smtClean="0"/>
          </a:p>
        </p:txBody>
      </p:sp>
      <p:pic>
        <p:nvPicPr>
          <p:cNvPr id="37892" name="Picture 2" descr="sticker_kle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0475" y="1484313"/>
            <a:ext cx="6029325" cy="390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3995738" y="3787775"/>
            <a:ext cx="4608512" cy="2233613"/>
          </a:xfrm>
          <a:prstGeom prst="rect">
            <a:avLst/>
          </a:prstGeom>
          <a:solidFill>
            <a:srgbClr val="00AEE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400">
                <a:solidFill>
                  <a:schemeClr val="bg1"/>
                </a:solidFill>
              </a:rPr>
              <a:t>Herzlichen Dank</a:t>
            </a:r>
          </a:p>
          <a:p>
            <a:pPr algn="ctr"/>
            <a:r>
              <a:rPr lang="de-DE" sz="2400">
                <a:solidFill>
                  <a:schemeClr val="bg1"/>
                </a:solidFill>
              </a:rPr>
              <a:t>für Ihre Aufmerksamkeit</a:t>
            </a: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6049962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DE" dirty="0" smtClean="0"/>
              <a:t>Hochschule Konstanz | Nimm mich … Mit!| 17.01.2014</a:t>
            </a:r>
          </a:p>
          <a:p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TWG-Folienmaster">
  <a:themeElements>
    <a:clrScheme name="HTWG-Folien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TWG-Folienmast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TWG-Folien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WG-Folien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WG-Folien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WG-Folien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WG-Folien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WG-Folien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HTWG-Folienmaster</Template>
  <TotalTime>0</TotalTime>
  <Words>227</Words>
  <Application>Microsoft Office PowerPoint</Application>
  <PresentationFormat>Bildschirmpräsentation (4:3)</PresentationFormat>
  <Paragraphs>68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Lucida Sans</vt:lpstr>
      <vt:lpstr>HTWG-Folienmaster</vt:lpstr>
      <vt:lpstr>Nimm mich … mit!</vt:lpstr>
      <vt:lpstr>Gliederung</vt:lpstr>
      <vt:lpstr>Thema und Motivation</vt:lpstr>
      <vt:lpstr>Technologien</vt:lpstr>
      <vt:lpstr>Live Demo</vt:lpstr>
      <vt:lpstr>Fazit</vt:lpstr>
      <vt:lpstr>Fazit</vt:lpstr>
      <vt:lpstr>PowerPoint-Präsentation</vt:lpstr>
    </vt:vector>
  </TitlesOfParts>
  <Company>HTWG Konstanz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HTWG Beispiel-Präsentation</dc:title>
  <dc:creator>Lars Huening</dc:creator>
  <cp:lastModifiedBy>Sven Weiser</cp:lastModifiedBy>
  <cp:revision>375</cp:revision>
  <dcterms:created xsi:type="dcterms:W3CDTF">2009-07-13T13:56:36Z</dcterms:created>
  <dcterms:modified xsi:type="dcterms:W3CDTF">2014-01-16T15:32:27Z</dcterms:modified>
</cp:coreProperties>
</file>