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handoutMasterIdLst>
    <p:handoutMasterId r:id="rId8"/>
  </p:handoutMasterIdLst>
  <p:sldIdLst>
    <p:sldId id="582" r:id="rId2"/>
    <p:sldId id="853" r:id="rId3"/>
    <p:sldId id="855" r:id="rId4"/>
    <p:sldId id="857" r:id="rId5"/>
    <p:sldId id="854" r:id="rId6"/>
  </p:sldIdLst>
  <p:sldSz cx="9144000" cy="5143500" type="screen16x9"/>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57C9B7A-0BD7-E947-88A5-5DD01A124AFA}">
          <p14:sldIdLst/>
        </p14:section>
        <p14:section name="Click to add subtitle" id="{60E2B722-38A6-A04F-AC65-E82791577859}">
          <p14:sldIdLst>
            <p14:sldId id="582"/>
            <p14:sldId id="853"/>
            <p14:sldId id="855"/>
            <p14:sldId id="857"/>
            <p14:sldId id="854"/>
          </p14:sldIdLst>
        </p14:section>
      </p14:sectionLst>
    </p:ext>
    <p:ext uri="{EFAFB233-063F-42B5-8137-9DF3F51BA10A}">
      <p15:sldGuideLst xmlns:p15="http://schemas.microsoft.com/office/powerpoint/2012/main">
        <p15:guide id="1" orient="horz" pos="900">
          <p15:clr>
            <a:srgbClr val="A4A3A4"/>
          </p15:clr>
        </p15:guide>
        <p15:guide id="2" orient="horz" pos="2288">
          <p15:clr>
            <a:srgbClr val="A4A3A4"/>
          </p15:clr>
        </p15:guide>
        <p15:guide id="3" orient="horz" pos="1008">
          <p15:clr>
            <a:srgbClr val="A4A3A4"/>
          </p15:clr>
        </p15:guide>
        <p15:guide id="4" pos="328">
          <p15:clr>
            <a:srgbClr val="A4A3A4"/>
          </p15:clr>
        </p15:guide>
        <p15:guide id="5" pos="5424">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Dunlap" initials="PD" lastIdx="9" clrIdx="0"/>
  <p:cmAuthor id="2" name="Whitney Hough" initials="WH" lastIdx="5" clrIdx="1"/>
  <p:cmAuthor id="3" name="Patrick Dunlap" initials="PD [2]"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A315C"/>
    <a:srgbClr val="9866FF"/>
    <a:srgbClr val="43ACE2"/>
    <a:srgbClr val="55C0B3"/>
    <a:srgbClr val="FFC31E"/>
    <a:srgbClr val="C4D231"/>
    <a:srgbClr val="DFDFDF"/>
    <a:srgbClr val="098B8E"/>
    <a:srgbClr val="009B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2" autoAdjust="0"/>
    <p:restoredTop sz="82550" autoAdjust="0"/>
  </p:normalViewPr>
  <p:slideViewPr>
    <p:cSldViewPr snapToGrid="0">
      <p:cViewPr varScale="1">
        <p:scale>
          <a:sx n="102" d="100"/>
          <a:sy n="102" d="100"/>
        </p:scale>
        <p:origin x="1264" y="184"/>
      </p:cViewPr>
      <p:guideLst>
        <p:guide orient="horz" pos="900"/>
        <p:guide orient="horz" pos="2288"/>
        <p:guide orient="horz" pos="1008"/>
        <p:guide pos="328"/>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129" d="100"/>
          <a:sy n="129" d="100"/>
        </p:scale>
        <p:origin x="-2536" y="-10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7" tIns="46659" rIns="93317" bIns="46659"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978132" y="0"/>
            <a:ext cx="3043343" cy="465455"/>
          </a:xfrm>
          <a:prstGeom prst="rect">
            <a:avLst/>
          </a:prstGeom>
        </p:spPr>
        <p:txBody>
          <a:bodyPr vert="horz" lIns="93317" tIns="46659" rIns="93317" bIns="46659" rtlCol="0"/>
          <a:lstStyle>
            <a:lvl1pPr algn="r">
              <a:defRPr sz="1200"/>
            </a:lvl1pPr>
          </a:lstStyle>
          <a:p>
            <a:fld id="{A093954A-C201-EB40-9459-342C786798D2}" type="datetimeFigureOut">
              <a:rPr lang="en-US" smtClean="0">
                <a:latin typeface="Arial" charset="0"/>
              </a:rPr>
              <a:t>9/10/22</a:t>
            </a:fld>
            <a:endParaRPr lang="en-US" dirty="0">
              <a:latin typeface="Arial" charset="0"/>
            </a:endParaRPr>
          </a:p>
        </p:txBody>
      </p:sp>
      <p:sp>
        <p:nvSpPr>
          <p:cNvPr id="4" name="Footer Placeholder 3"/>
          <p:cNvSpPr>
            <a:spLocks noGrp="1"/>
          </p:cNvSpPr>
          <p:nvPr>
            <p:ph type="ftr" sz="quarter" idx="2"/>
          </p:nvPr>
        </p:nvSpPr>
        <p:spPr>
          <a:xfrm>
            <a:off x="0" y="8842030"/>
            <a:ext cx="3043343" cy="465455"/>
          </a:xfrm>
          <a:prstGeom prst="rect">
            <a:avLst/>
          </a:prstGeom>
        </p:spPr>
        <p:txBody>
          <a:bodyPr vert="horz" lIns="93317" tIns="46659" rIns="93317" bIns="46659"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978132" y="8842030"/>
            <a:ext cx="3043343" cy="465455"/>
          </a:xfrm>
          <a:prstGeom prst="rect">
            <a:avLst/>
          </a:prstGeom>
        </p:spPr>
        <p:txBody>
          <a:bodyPr vert="horz" lIns="93317" tIns="46659" rIns="93317" bIns="46659" rtlCol="0" anchor="b"/>
          <a:lstStyle>
            <a:lvl1pPr algn="r">
              <a:defRPr sz="1200"/>
            </a:lvl1pPr>
          </a:lstStyle>
          <a:p>
            <a:fld id="{3F52853C-6216-544B-82BE-E4DDDB9FF424}"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1789662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7" tIns="46659" rIns="93317" bIns="46659" rtlCol="0"/>
          <a:lstStyle>
            <a:lvl1pPr algn="l">
              <a:defRPr sz="1200" b="0" i="0">
                <a:latin typeface="Arial" charset="0"/>
              </a:defRPr>
            </a:lvl1pPr>
          </a:lstStyle>
          <a:p>
            <a:endParaRPr lang="en-JM" dirty="0"/>
          </a:p>
        </p:txBody>
      </p:sp>
      <p:sp>
        <p:nvSpPr>
          <p:cNvPr id="3" name="Date Placeholder 2"/>
          <p:cNvSpPr>
            <a:spLocks noGrp="1"/>
          </p:cNvSpPr>
          <p:nvPr>
            <p:ph type="dt" idx="1"/>
          </p:nvPr>
        </p:nvSpPr>
        <p:spPr>
          <a:xfrm>
            <a:off x="3978132" y="0"/>
            <a:ext cx="3043343" cy="465455"/>
          </a:xfrm>
          <a:prstGeom prst="rect">
            <a:avLst/>
          </a:prstGeom>
        </p:spPr>
        <p:txBody>
          <a:bodyPr vert="horz" lIns="93317" tIns="46659" rIns="93317" bIns="46659" rtlCol="0"/>
          <a:lstStyle>
            <a:lvl1pPr algn="r">
              <a:defRPr sz="1200" b="0" i="0">
                <a:latin typeface="Arial" charset="0"/>
              </a:defRPr>
            </a:lvl1pPr>
          </a:lstStyle>
          <a:p>
            <a:fld id="{7D7D0FC4-79A4-4CD6-9D21-6D2AFDDF42EC}" type="datetimeFigureOut">
              <a:rPr lang="en-JM" smtClean="0"/>
              <a:pPr/>
              <a:t>10/09/2022</a:t>
            </a:fld>
            <a:endParaRPr lang="en-JM" dirty="0"/>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17" tIns="46659" rIns="93317" bIns="46659" rtlCol="0" anchor="ctr"/>
          <a:lstStyle/>
          <a:p>
            <a:endParaRPr lang="en-JM"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7" tIns="46659" rIns="93317" bIns="4665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3317" tIns="46659" rIns="93317" bIns="46659" rtlCol="0" anchor="b"/>
          <a:lstStyle>
            <a:lvl1pPr algn="l">
              <a:defRPr sz="1200" b="0" i="0">
                <a:latin typeface="Arial" charset="0"/>
              </a:defRPr>
            </a:lvl1pPr>
          </a:lstStyle>
          <a:p>
            <a:endParaRPr lang="en-JM"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7" tIns="46659" rIns="93317" bIns="46659" rtlCol="0" anchor="b"/>
          <a:lstStyle>
            <a:lvl1pPr algn="r">
              <a:defRPr sz="1200" b="0" i="0">
                <a:latin typeface="Arial" charset="0"/>
              </a:defRPr>
            </a:lvl1pPr>
          </a:lstStyle>
          <a:p>
            <a:fld id="{FEA829E4-7B8F-48ED-BCF8-1C0A3C644052}" type="slidenum">
              <a:rPr lang="en-JM" smtClean="0"/>
              <a:pPr/>
              <a:t>‹#›</a:t>
            </a:fld>
            <a:endParaRPr lang="en-JM" dirty="0"/>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FEA829E4-7B8F-48ED-BCF8-1C0A3C644052}" type="slidenum">
              <a:rPr lang="en-JM" smtClean="0"/>
              <a:pPr/>
              <a:t>1</a:t>
            </a:fld>
            <a:endParaRPr lang="en-JM" dirty="0"/>
          </a:p>
        </p:txBody>
      </p:sp>
    </p:spTree>
    <p:extLst>
      <p:ext uri="{BB962C8B-B14F-4D97-AF65-F5344CB8AC3E}">
        <p14:creationId xmlns:p14="http://schemas.microsoft.com/office/powerpoint/2010/main" val="85402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 </a:t>
            </a:r>
            <a:endParaRPr lang="en-US" altLang="en-US" dirty="0">
              <a:solidFill>
                <a:srgbClr val="082C2D"/>
              </a:solidFill>
              <a:latin typeface="Calibri" panose="020F0502020204030204" pitchFamily="34" charset="0"/>
              <a:cs typeface="Arial" panose="020B0604020202020204" pitchFamily="34" charset="0"/>
            </a:endParaRPr>
          </a:p>
          <a:p>
            <a:endParaRPr lang="en-US" dirty="0">
              <a:solidFill>
                <a:srgbClr val="082C2D"/>
              </a:solidFill>
            </a:endParaRPr>
          </a:p>
        </p:txBody>
      </p:sp>
      <p:sp>
        <p:nvSpPr>
          <p:cNvPr id="4" name="Slide Number Placeholder 3"/>
          <p:cNvSpPr>
            <a:spLocks noGrp="1"/>
          </p:cNvSpPr>
          <p:nvPr>
            <p:ph type="sldNum" sz="quarter" idx="10"/>
          </p:nvPr>
        </p:nvSpPr>
        <p:spPr/>
        <p:txBody>
          <a:bodyPr/>
          <a:lstStyle/>
          <a:p>
            <a:fld id="{FEA829E4-7B8F-48ED-BCF8-1C0A3C644052}" type="slidenum">
              <a:rPr lang="en-JM" smtClean="0"/>
              <a:pPr/>
              <a:t>2</a:t>
            </a:fld>
            <a:endParaRPr lang="en-JM" dirty="0"/>
          </a:p>
        </p:txBody>
      </p:sp>
    </p:spTree>
    <p:extLst>
      <p:ext uri="{BB962C8B-B14F-4D97-AF65-F5344CB8AC3E}">
        <p14:creationId xmlns:p14="http://schemas.microsoft.com/office/powerpoint/2010/main" val="973050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A829E4-7B8F-48ED-BCF8-1C0A3C644052}" type="slidenum">
              <a:rPr lang="en-JM" smtClean="0"/>
              <a:pPr/>
              <a:t>3</a:t>
            </a:fld>
            <a:endParaRPr lang="en-JM" dirty="0"/>
          </a:p>
        </p:txBody>
      </p:sp>
    </p:spTree>
    <p:extLst>
      <p:ext uri="{BB962C8B-B14F-4D97-AF65-F5344CB8AC3E}">
        <p14:creationId xmlns:p14="http://schemas.microsoft.com/office/powerpoint/2010/main" val="405128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A829E4-7B8F-48ED-BCF8-1C0A3C644052}" type="slidenum">
              <a:rPr lang="en-JM" smtClean="0"/>
              <a:pPr/>
              <a:t>4</a:t>
            </a:fld>
            <a:endParaRPr lang="en-JM" dirty="0"/>
          </a:p>
        </p:txBody>
      </p:sp>
    </p:spTree>
    <p:extLst>
      <p:ext uri="{BB962C8B-B14F-4D97-AF65-F5344CB8AC3E}">
        <p14:creationId xmlns:p14="http://schemas.microsoft.com/office/powerpoint/2010/main" val="4240015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A829E4-7B8F-48ED-BCF8-1C0A3C644052}" type="slidenum">
              <a:rPr lang="en-JM" smtClean="0"/>
              <a:pPr/>
              <a:t>5</a:t>
            </a:fld>
            <a:endParaRPr lang="en-JM" dirty="0"/>
          </a:p>
        </p:txBody>
      </p:sp>
    </p:spTree>
    <p:extLst>
      <p:ext uri="{BB962C8B-B14F-4D97-AF65-F5344CB8AC3E}">
        <p14:creationId xmlns:p14="http://schemas.microsoft.com/office/powerpoint/2010/main" val="339231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rial" charset="0"/>
            </a:endParaRPr>
          </a:p>
        </p:txBody>
      </p:sp>
      <p:sp>
        <p:nvSpPr>
          <p:cNvPr id="2" name="Title 1"/>
          <p:cNvSpPr>
            <a:spLocks noGrp="1"/>
          </p:cNvSpPr>
          <p:nvPr>
            <p:ph type="ctrTitle"/>
          </p:nvPr>
        </p:nvSpPr>
        <p:spPr>
          <a:xfrm>
            <a:off x="685800" y="1123955"/>
            <a:ext cx="7772400" cy="1102519"/>
          </a:xfrm>
        </p:spPr>
        <p:txBody>
          <a:bodyPr/>
          <a:lstStyle>
            <a:lvl1pPr algn="ctr">
              <a:defRPr baseline="0">
                <a:solidFill>
                  <a:srgbClr val="009BA0"/>
                </a:solidFill>
                <a:latin typeface="arial" charset="0"/>
              </a:defRPr>
            </a:lvl1pPr>
          </a:lstStyle>
          <a:p>
            <a:r>
              <a:rPr lang="en-US" dirty="0"/>
              <a:t>Click to edit Master title style</a:t>
            </a:r>
            <a:endParaRPr lang="en-JM" dirty="0"/>
          </a:p>
        </p:txBody>
      </p:sp>
      <p:sp>
        <p:nvSpPr>
          <p:cNvPr id="3" name="Subtitle 2"/>
          <p:cNvSpPr>
            <a:spLocks noGrp="1"/>
          </p:cNvSpPr>
          <p:nvPr>
            <p:ph type="subTitle" idx="1"/>
          </p:nvPr>
        </p:nvSpPr>
        <p:spPr>
          <a:xfrm>
            <a:off x="1371600" y="2440786"/>
            <a:ext cx="6400800" cy="664369"/>
          </a:xfrm>
        </p:spPr>
        <p:txBody>
          <a:bodyPr/>
          <a:lstStyle>
            <a:lvl1pPr marL="0" indent="0" algn="ctr">
              <a:buNone/>
              <a:defRPr>
                <a:solidFill>
                  <a:srgbClr val="17375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JM" dirty="0"/>
          </a:p>
        </p:txBody>
      </p:sp>
    </p:spTree>
    <p:extLst>
      <p:ext uri="{BB962C8B-B14F-4D97-AF65-F5344CB8AC3E}">
        <p14:creationId xmlns:p14="http://schemas.microsoft.com/office/powerpoint/2010/main" val="6325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27" name="Text Placeholder 5"/>
          <p:cNvSpPr>
            <a:spLocks noGrp="1"/>
          </p:cNvSpPr>
          <p:nvPr>
            <p:ph type="body" sz="quarter" idx="68"/>
          </p:nvPr>
        </p:nvSpPr>
        <p:spPr>
          <a:xfrm>
            <a:off x="518970" y="3638551"/>
            <a:ext cx="1843230" cy="681038"/>
          </a:xfrm>
        </p:spPr>
        <p:txBody>
          <a:bodyPr>
            <a:normAutofit/>
          </a:bodyPr>
          <a:lstStyle>
            <a:lvl1pPr marL="0" indent="0">
              <a:buFontTx/>
              <a:buNone/>
              <a:defRPr sz="900" b="0" i="0">
                <a:solidFill>
                  <a:srgbClr val="A6A6A6"/>
                </a:solidFill>
                <a:latin typeface="Arial" charset="0"/>
                <a:cs typeface="Arial" charset="0"/>
              </a:defRPr>
            </a:lvl1pPr>
          </a:lstStyle>
          <a:p>
            <a:pPr lvl="0"/>
            <a:endParaRPr lang="en-JM" dirty="0"/>
          </a:p>
        </p:txBody>
      </p:sp>
      <p:sp>
        <p:nvSpPr>
          <p:cNvPr id="28" name="Text Placeholder 5"/>
          <p:cNvSpPr>
            <a:spLocks noGrp="1"/>
          </p:cNvSpPr>
          <p:nvPr>
            <p:ph type="body" sz="quarter" idx="69"/>
          </p:nvPr>
        </p:nvSpPr>
        <p:spPr>
          <a:xfrm>
            <a:off x="2467803" y="3643312"/>
            <a:ext cx="1613026" cy="681038"/>
          </a:xfrm>
        </p:spPr>
        <p:txBody>
          <a:bodyPr>
            <a:normAutofit/>
          </a:bodyPr>
          <a:lstStyle>
            <a:lvl1pPr marL="0" indent="0">
              <a:buFontTx/>
              <a:buNone/>
              <a:defRPr sz="900" b="0" i="0">
                <a:solidFill>
                  <a:srgbClr val="A6A6A6"/>
                </a:solidFill>
                <a:latin typeface="Arial" charset="0"/>
                <a:cs typeface="Arial" charset="0"/>
              </a:defRPr>
            </a:lvl1pPr>
          </a:lstStyle>
          <a:p>
            <a:pPr lvl="0"/>
            <a:endParaRPr lang="en-JM" dirty="0"/>
          </a:p>
        </p:txBody>
      </p:sp>
      <p:sp>
        <p:nvSpPr>
          <p:cNvPr id="29" name="Text Placeholder 11"/>
          <p:cNvSpPr>
            <a:spLocks noGrp="1"/>
          </p:cNvSpPr>
          <p:nvPr>
            <p:ph type="body" sz="quarter" idx="70"/>
          </p:nvPr>
        </p:nvSpPr>
        <p:spPr>
          <a:xfrm>
            <a:off x="506133" y="3262312"/>
            <a:ext cx="1830387" cy="300038"/>
          </a:xfrm>
        </p:spPr>
        <p:txBody>
          <a:bodyPr>
            <a:noAutofit/>
          </a:bodyPr>
          <a:lstStyle>
            <a:lvl1pPr marL="0" indent="0">
              <a:buFontTx/>
              <a:buNone/>
              <a:defRPr sz="1200" b="0" i="0">
                <a:solidFill>
                  <a:schemeClr val="tx1">
                    <a:lumMod val="75000"/>
                    <a:lumOff val="25000"/>
                  </a:schemeClr>
                </a:solidFill>
                <a:latin typeface="Arial" charset="0"/>
                <a:cs typeface="Arial"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31" name="Text Placeholder 11"/>
          <p:cNvSpPr>
            <a:spLocks noGrp="1"/>
          </p:cNvSpPr>
          <p:nvPr>
            <p:ph type="body" sz="quarter" idx="72"/>
          </p:nvPr>
        </p:nvSpPr>
        <p:spPr>
          <a:xfrm>
            <a:off x="2467809" y="3262312"/>
            <a:ext cx="1601787" cy="300038"/>
          </a:xfrm>
        </p:spPr>
        <p:txBody>
          <a:bodyPr>
            <a:noAutofit/>
          </a:bodyPr>
          <a:lstStyle>
            <a:lvl1pPr marL="0" indent="0">
              <a:buFontTx/>
              <a:buNone/>
              <a:defRPr sz="1200" b="0" i="0">
                <a:solidFill>
                  <a:schemeClr val="tx1">
                    <a:lumMod val="75000"/>
                    <a:lumOff val="25000"/>
                  </a:schemeClr>
                </a:solidFill>
                <a:latin typeface="Arial" charset="0"/>
                <a:cs typeface="Arial"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33" name="Text Placeholder 5"/>
          <p:cNvSpPr>
            <a:spLocks noGrp="1"/>
          </p:cNvSpPr>
          <p:nvPr>
            <p:ph type="body" sz="quarter" idx="74"/>
          </p:nvPr>
        </p:nvSpPr>
        <p:spPr>
          <a:xfrm>
            <a:off x="4267206" y="3643312"/>
            <a:ext cx="1675229" cy="681038"/>
          </a:xfrm>
        </p:spPr>
        <p:txBody>
          <a:bodyPr>
            <a:normAutofit/>
          </a:bodyPr>
          <a:lstStyle>
            <a:lvl1pPr marL="0" indent="0">
              <a:buFontTx/>
              <a:buNone/>
              <a:defRPr sz="900" b="0" i="0">
                <a:solidFill>
                  <a:srgbClr val="A6A6A6"/>
                </a:solidFill>
                <a:latin typeface="Arial" charset="0"/>
                <a:cs typeface="Arial" charset="0"/>
              </a:defRPr>
            </a:lvl1pPr>
          </a:lstStyle>
          <a:p>
            <a:pPr lvl="0"/>
            <a:endParaRPr lang="en-JM" dirty="0"/>
          </a:p>
        </p:txBody>
      </p:sp>
      <p:sp>
        <p:nvSpPr>
          <p:cNvPr id="34" name="Text Placeholder 11"/>
          <p:cNvSpPr>
            <a:spLocks noGrp="1"/>
          </p:cNvSpPr>
          <p:nvPr>
            <p:ph type="body" sz="quarter" idx="75"/>
          </p:nvPr>
        </p:nvSpPr>
        <p:spPr>
          <a:xfrm>
            <a:off x="4267206" y="3262312"/>
            <a:ext cx="1663557" cy="300038"/>
          </a:xfrm>
        </p:spPr>
        <p:txBody>
          <a:bodyPr>
            <a:noAutofit/>
          </a:bodyPr>
          <a:lstStyle>
            <a:lvl1pPr marL="0" indent="0">
              <a:buFontTx/>
              <a:buNone/>
              <a:defRPr sz="1200" b="0" i="0">
                <a:solidFill>
                  <a:schemeClr val="tx1">
                    <a:lumMod val="75000"/>
                    <a:lumOff val="25000"/>
                  </a:schemeClr>
                </a:solidFill>
                <a:latin typeface="Arial" charset="0"/>
                <a:cs typeface="Arial"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36" name="Text Placeholder 5"/>
          <p:cNvSpPr>
            <a:spLocks noGrp="1"/>
          </p:cNvSpPr>
          <p:nvPr>
            <p:ph type="body" sz="quarter" idx="77"/>
          </p:nvPr>
        </p:nvSpPr>
        <p:spPr>
          <a:xfrm>
            <a:off x="6096636" y="3643312"/>
            <a:ext cx="1751964" cy="681038"/>
          </a:xfrm>
        </p:spPr>
        <p:txBody>
          <a:bodyPr>
            <a:normAutofit/>
          </a:bodyPr>
          <a:lstStyle>
            <a:lvl1pPr marL="0" indent="0">
              <a:buFontTx/>
              <a:buNone/>
              <a:defRPr sz="900" b="0" i="0">
                <a:solidFill>
                  <a:srgbClr val="A6A6A6"/>
                </a:solidFill>
                <a:latin typeface="Arial" charset="0"/>
                <a:cs typeface="Arial" charset="0"/>
              </a:defRPr>
            </a:lvl1pPr>
          </a:lstStyle>
          <a:p>
            <a:pPr lvl="0"/>
            <a:endParaRPr lang="en-JM" dirty="0"/>
          </a:p>
        </p:txBody>
      </p:sp>
      <p:sp>
        <p:nvSpPr>
          <p:cNvPr id="37" name="Text Placeholder 11"/>
          <p:cNvSpPr>
            <a:spLocks noGrp="1"/>
          </p:cNvSpPr>
          <p:nvPr>
            <p:ph type="body" sz="quarter" idx="78"/>
          </p:nvPr>
        </p:nvSpPr>
        <p:spPr>
          <a:xfrm>
            <a:off x="6096642" y="3262312"/>
            <a:ext cx="1739757" cy="300038"/>
          </a:xfrm>
        </p:spPr>
        <p:txBody>
          <a:bodyPr>
            <a:noAutofit/>
          </a:bodyPr>
          <a:lstStyle>
            <a:lvl1pPr marL="0" indent="0">
              <a:buFontTx/>
              <a:buNone/>
              <a:defRPr sz="1200" b="0" i="0">
                <a:solidFill>
                  <a:schemeClr val="tx1">
                    <a:lumMod val="75000"/>
                    <a:lumOff val="25000"/>
                  </a:schemeClr>
                </a:solidFill>
                <a:latin typeface="Arial" charset="0"/>
                <a:cs typeface="Arial"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39" name="Picture Placeholder 4"/>
          <p:cNvSpPr>
            <a:spLocks noGrp="1"/>
          </p:cNvSpPr>
          <p:nvPr>
            <p:ph type="pic" sz="quarter" idx="80"/>
          </p:nvPr>
        </p:nvSpPr>
        <p:spPr>
          <a:xfrm>
            <a:off x="517806" y="1657350"/>
            <a:ext cx="1691999" cy="1447800"/>
          </a:xfrm>
        </p:spPr>
        <p:txBody>
          <a:bodyPr>
            <a:normAutofit/>
          </a:bodyPr>
          <a:lstStyle>
            <a:lvl1pPr>
              <a:defRPr sz="1050" b="0" i="0">
                <a:latin typeface="Arial" charset="0"/>
                <a:cs typeface="Arial" charset="0"/>
              </a:defRPr>
            </a:lvl1pPr>
          </a:lstStyle>
          <a:p>
            <a:endParaRPr lang="en-US" dirty="0"/>
          </a:p>
        </p:txBody>
      </p:sp>
      <p:sp>
        <p:nvSpPr>
          <p:cNvPr id="40" name="Picture Placeholder 4"/>
          <p:cNvSpPr>
            <a:spLocks noGrp="1"/>
          </p:cNvSpPr>
          <p:nvPr>
            <p:ph type="pic" sz="quarter" idx="81"/>
          </p:nvPr>
        </p:nvSpPr>
        <p:spPr>
          <a:xfrm>
            <a:off x="2422806" y="1657350"/>
            <a:ext cx="1691999" cy="1447800"/>
          </a:xfrm>
        </p:spPr>
        <p:txBody>
          <a:bodyPr>
            <a:normAutofit/>
          </a:bodyPr>
          <a:lstStyle>
            <a:lvl1pPr>
              <a:defRPr sz="1050" b="0" i="0">
                <a:latin typeface="Arial" charset="0"/>
                <a:cs typeface="Arial" charset="0"/>
              </a:defRPr>
            </a:lvl1pPr>
          </a:lstStyle>
          <a:p>
            <a:endParaRPr lang="en-US" dirty="0"/>
          </a:p>
        </p:txBody>
      </p:sp>
      <p:sp>
        <p:nvSpPr>
          <p:cNvPr id="41" name="Picture Placeholder 4"/>
          <p:cNvSpPr>
            <a:spLocks noGrp="1"/>
          </p:cNvSpPr>
          <p:nvPr>
            <p:ph type="pic" sz="quarter" idx="82"/>
          </p:nvPr>
        </p:nvSpPr>
        <p:spPr>
          <a:xfrm>
            <a:off x="4251602" y="1657350"/>
            <a:ext cx="1691999" cy="1447800"/>
          </a:xfrm>
        </p:spPr>
        <p:txBody>
          <a:bodyPr>
            <a:normAutofit/>
          </a:bodyPr>
          <a:lstStyle>
            <a:lvl1pPr>
              <a:defRPr sz="1050" b="0" i="0">
                <a:latin typeface="Arial" charset="0"/>
                <a:cs typeface="Arial" charset="0"/>
              </a:defRPr>
            </a:lvl1pPr>
          </a:lstStyle>
          <a:p>
            <a:endParaRPr lang="en-US" dirty="0"/>
          </a:p>
        </p:txBody>
      </p:sp>
      <p:sp>
        <p:nvSpPr>
          <p:cNvPr id="42" name="Picture Placeholder 4"/>
          <p:cNvSpPr>
            <a:spLocks noGrp="1"/>
          </p:cNvSpPr>
          <p:nvPr>
            <p:ph type="pic" sz="quarter" idx="83"/>
          </p:nvPr>
        </p:nvSpPr>
        <p:spPr>
          <a:xfrm>
            <a:off x="6080407" y="1657350"/>
            <a:ext cx="1691999" cy="1447800"/>
          </a:xfrm>
        </p:spPr>
        <p:txBody>
          <a:bodyPr>
            <a:normAutofit/>
          </a:bodyPr>
          <a:lstStyle>
            <a:lvl1pPr>
              <a:defRPr sz="1050" b="0" i="0">
                <a:latin typeface="Arial" charset="0"/>
                <a:cs typeface="Arial" charset="0"/>
              </a:defRPr>
            </a:lvl1pPr>
          </a:lstStyle>
          <a:p>
            <a:endParaRPr lang="en-US" dirty="0"/>
          </a:p>
        </p:txBody>
      </p:sp>
      <p:sp>
        <p:nvSpPr>
          <p:cNvPr id="16"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8"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413541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7" name="Text Placeholder 5"/>
          <p:cNvSpPr>
            <a:spLocks noGrp="1"/>
          </p:cNvSpPr>
          <p:nvPr>
            <p:ph type="body" sz="quarter" idx="13"/>
          </p:nvPr>
        </p:nvSpPr>
        <p:spPr>
          <a:xfrm>
            <a:off x="457200" y="1581150"/>
            <a:ext cx="8229600" cy="2819400"/>
          </a:xfrm>
        </p:spPr>
        <p:txBody>
          <a:bodyPr>
            <a:normAutofit/>
          </a:bodyPr>
          <a:lstStyle>
            <a:lvl1pPr marL="342900" indent="-342900">
              <a:buFont typeface="Courier New" pitchFamily="49" charset="0"/>
              <a:buChar char="o"/>
              <a:defRPr sz="1100" b="0" i="0">
                <a:solidFill>
                  <a:srgbClr val="A6A6A6"/>
                </a:solidFill>
                <a:latin typeface="Arial" charset="0"/>
              </a:defRPr>
            </a:lvl1pPr>
            <a:lvl2pPr marL="742950" indent="-285750">
              <a:buFont typeface="Sketch Rockwell" pitchFamily="2" charset="0"/>
              <a:buChar char="o"/>
              <a:defRPr>
                <a:solidFill>
                  <a:schemeClr val="tx1">
                    <a:lumMod val="65000"/>
                    <a:lumOff val="35000"/>
                  </a:schemeClr>
                </a:solidFill>
                <a:latin typeface="Futura LT Book" pitchFamily="2" charset="0"/>
              </a:defRPr>
            </a:lvl2pPr>
            <a:lvl3pPr marL="1143000" indent="-228600">
              <a:buFont typeface="Sketch Rockwell" pitchFamily="2" charset="0"/>
              <a:buChar char="o"/>
              <a:defRPr>
                <a:solidFill>
                  <a:schemeClr val="tx1">
                    <a:lumMod val="65000"/>
                    <a:lumOff val="35000"/>
                  </a:schemeClr>
                </a:solidFill>
                <a:latin typeface="Futura LT Book" pitchFamily="2" charset="0"/>
              </a:defRPr>
            </a:lvl3pPr>
            <a:lvl4pPr marL="1600200" indent="-228600">
              <a:buFont typeface="Sketch Rockwell" pitchFamily="2" charset="0"/>
              <a:buChar char="o"/>
              <a:defRPr>
                <a:solidFill>
                  <a:schemeClr val="tx1">
                    <a:lumMod val="65000"/>
                    <a:lumOff val="35000"/>
                  </a:schemeClr>
                </a:solidFill>
                <a:latin typeface="Futura LT Book" pitchFamily="2" charset="0"/>
              </a:defRPr>
            </a:lvl4pPr>
            <a:lvl5pPr marL="2057400" indent="-228600">
              <a:buFont typeface="Sketch Rockwell" pitchFamily="2" charset="0"/>
              <a:buChar char="o"/>
              <a:defRPr>
                <a:solidFill>
                  <a:schemeClr val="tx1">
                    <a:lumMod val="65000"/>
                    <a:lumOff val="35000"/>
                  </a:schemeClr>
                </a:solidFill>
                <a:latin typeface="Futura LT Book" pitchFamily="2" charset="0"/>
              </a:defRPr>
            </a:lvl5pPr>
          </a:lstStyle>
          <a:p>
            <a:pPr lvl="0"/>
            <a:endParaRPr lang="en-JM" dirty="0"/>
          </a:p>
        </p:txBody>
      </p:sp>
      <p:sp>
        <p:nvSpPr>
          <p:cNvPr id="5"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
        <p:nvSpPr>
          <p:cNvPr id="8"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51070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7" name="Text Placeholder 13"/>
          <p:cNvSpPr>
            <a:spLocks noGrp="1"/>
          </p:cNvSpPr>
          <p:nvPr>
            <p:ph type="body" sz="quarter" idx="47"/>
          </p:nvPr>
        </p:nvSpPr>
        <p:spPr>
          <a:xfrm>
            <a:off x="1021944" y="1714502"/>
            <a:ext cx="3048000" cy="403225"/>
          </a:xfrm>
        </p:spPr>
        <p:txBody>
          <a:bodyPr anchor="ctr">
            <a:normAutofit/>
          </a:bodyPr>
          <a:lstStyle>
            <a:lvl1pPr marL="0" indent="0">
              <a:buFontTx/>
              <a:buNone/>
              <a:defRPr sz="1100" b="0" i="0">
                <a:solidFill>
                  <a:srgbClr val="A6A6A6"/>
                </a:solidFill>
                <a:latin typeface="Arial" charset="0"/>
                <a:ea typeface="Arial" charset="0"/>
                <a:cs typeface="Arial" charset="0"/>
              </a:defRPr>
            </a:lvl1pPr>
          </a:lstStyle>
          <a:p>
            <a:pPr lvl="0"/>
            <a:endParaRPr lang="en-JM" dirty="0"/>
          </a:p>
        </p:txBody>
      </p:sp>
      <p:sp>
        <p:nvSpPr>
          <p:cNvPr id="8" name="Text Placeholder 13"/>
          <p:cNvSpPr>
            <a:spLocks noGrp="1"/>
          </p:cNvSpPr>
          <p:nvPr>
            <p:ph type="body" sz="quarter" idx="48"/>
          </p:nvPr>
        </p:nvSpPr>
        <p:spPr>
          <a:xfrm>
            <a:off x="1022262" y="2282828"/>
            <a:ext cx="3048000" cy="403225"/>
          </a:xfrm>
        </p:spPr>
        <p:txBody>
          <a:bodyPr anchor="ctr">
            <a:normAutofit/>
          </a:bodyPr>
          <a:lstStyle>
            <a:lvl1pPr marL="0" indent="0">
              <a:buFontTx/>
              <a:buNone/>
              <a:defRPr sz="1100" b="0" i="0">
                <a:solidFill>
                  <a:srgbClr val="A6A6A6"/>
                </a:solidFill>
                <a:latin typeface="Arial" charset="0"/>
                <a:ea typeface="Arial" charset="0"/>
                <a:cs typeface="Arial" charset="0"/>
              </a:defRPr>
            </a:lvl1pPr>
          </a:lstStyle>
          <a:p>
            <a:pPr lvl="0"/>
            <a:endParaRPr lang="en-JM" dirty="0"/>
          </a:p>
        </p:txBody>
      </p:sp>
      <p:sp>
        <p:nvSpPr>
          <p:cNvPr id="9" name="Text Placeholder 13"/>
          <p:cNvSpPr>
            <a:spLocks noGrp="1"/>
          </p:cNvSpPr>
          <p:nvPr>
            <p:ph type="body" sz="quarter" idx="49"/>
          </p:nvPr>
        </p:nvSpPr>
        <p:spPr>
          <a:xfrm>
            <a:off x="1022580" y="2845366"/>
            <a:ext cx="3048000" cy="403225"/>
          </a:xfrm>
        </p:spPr>
        <p:txBody>
          <a:bodyPr anchor="ctr">
            <a:normAutofit/>
          </a:bodyPr>
          <a:lstStyle>
            <a:lvl1pPr marL="0" indent="0">
              <a:buFontTx/>
              <a:buNone/>
              <a:defRPr sz="1100" b="0" i="0">
                <a:solidFill>
                  <a:srgbClr val="A6A6A6"/>
                </a:solidFill>
                <a:latin typeface="Arial" charset="0"/>
                <a:ea typeface="Arial" charset="0"/>
                <a:cs typeface="Arial" charset="0"/>
              </a:defRPr>
            </a:lvl1pPr>
          </a:lstStyle>
          <a:p>
            <a:pPr lvl="0"/>
            <a:endParaRPr lang="en-JM" dirty="0"/>
          </a:p>
        </p:txBody>
      </p:sp>
      <p:sp>
        <p:nvSpPr>
          <p:cNvPr id="10" name="Text Placeholder 13"/>
          <p:cNvSpPr>
            <a:spLocks noGrp="1"/>
          </p:cNvSpPr>
          <p:nvPr>
            <p:ph type="body" sz="quarter" idx="50"/>
          </p:nvPr>
        </p:nvSpPr>
        <p:spPr>
          <a:xfrm>
            <a:off x="1022580" y="3400991"/>
            <a:ext cx="3048000" cy="403225"/>
          </a:xfrm>
        </p:spPr>
        <p:txBody>
          <a:bodyPr anchor="ctr">
            <a:normAutofit/>
          </a:bodyPr>
          <a:lstStyle>
            <a:lvl1pPr marL="0" indent="0">
              <a:buFontTx/>
              <a:buNone/>
              <a:defRPr sz="1100" b="0" i="0">
                <a:solidFill>
                  <a:srgbClr val="A6A6A6"/>
                </a:solidFill>
                <a:latin typeface="Arial" charset="0"/>
                <a:ea typeface="Arial" charset="0"/>
                <a:cs typeface="Arial" charset="0"/>
              </a:defRPr>
            </a:lvl1pPr>
          </a:lstStyle>
          <a:p>
            <a:pPr lvl="0"/>
            <a:endParaRPr lang="en-JM" dirty="0"/>
          </a:p>
        </p:txBody>
      </p:sp>
      <p:sp>
        <p:nvSpPr>
          <p:cNvPr id="11" name="Text Placeholder 13"/>
          <p:cNvSpPr>
            <a:spLocks noGrp="1"/>
          </p:cNvSpPr>
          <p:nvPr>
            <p:ph type="body" sz="quarter" idx="51"/>
          </p:nvPr>
        </p:nvSpPr>
        <p:spPr>
          <a:xfrm>
            <a:off x="1022580" y="3912166"/>
            <a:ext cx="3048000" cy="403225"/>
          </a:xfrm>
        </p:spPr>
        <p:txBody>
          <a:bodyPr anchor="ctr">
            <a:normAutofit/>
          </a:bodyPr>
          <a:lstStyle>
            <a:lvl1pPr marL="0" indent="0">
              <a:buFontTx/>
              <a:buNone/>
              <a:defRPr sz="1100" b="0" i="0">
                <a:solidFill>
                  <a:srgbClr val="A6A6A6"/>
                </a:solidFill>
                <a:latin typeface="Arial" charset="0"/>
                <a:ea typeface="Arial" charset="0"/>
                <a:cs typeface="Arial" charset="0"/>
              </a:defRPr>
            </a:lvl1pPr>
          </a:lstStyle>
          <a:p>
            <a:pPr lvl="0"/>
            <a:endParaRPr lang="en-JM" dirty="0"/>
          </a:p>
        </p:txBody>
      </p:sp>
      <p:sp>
        <p:nvSpPr>
          <p:cNvPr id="12" name="Content Placeholder 6"/>
          <p:cNvSpPr>
            <a:spLocks noGrp="1"/>
          </p:cNvSpPr>
          <p:nvPr>
            <p:ph sz="quarter" idx="55" hasCustomPrompt="1"/>
          </p:nvPr>
        </p:nvSpPr>
        <p:spPr>
          <a:xfrm>
            <a:off x="533400" y="1748793"/>
            <a:ext cx="468000" cy="350999"/>
          </a:xfrm>
          <a:prstGeom prst="roundRect">
            <a:avLst>
              <a:gd name="adj" fmla="val 50000"/>
            </a:avLst>
          </a:prstGeom>
          <a:solidFill>
            <a:srgbClr val="B5C4D3"/>
          </a:solidFill>
        </p:spPr>
        <p:txBody>
          <a:bodyPr anchor="ctr">
            <a:noAutofit/>
          </a:bodyPr>
          <a:lstStyle>
            <a:lvl1pPr marL="0" indent="0" algn="ctr">
              <a:buFontTx/>
              <a:buNone/>
              <a:defRPr sz="1600" b="0" i="0">
                <a:solidFill>
                  <a:schemeClr val="bg1"/>
                </a:solidFill>
                <a:latin typeface="Arial" charset="0"/>
                <a:ea typeface="Arial" charset="0"/>
                <a:cs typeface="Arial" charset="0"/>
              </a:defRPr>
            </a:lvl1pPr>
          </a:lstStyle>
          <a:p>
            <a:pPr lvl="0"/>
            <a:r>
              <a:rPr lang="en-JM" dirty="0"/>
              <a:t>1</a:t>
            </a:r>
          </a:p>
        </p:txBody>
      </p:sp>
      <p:sp>
        <p:nvSpPr>
          <p:cNvPr id="17" name="Text Placeholder 13"/>
          <p:cNvSpPr>
            <a:spLocks noGrp="1"/>
          </p:cNvSpPr>
          <p:nvPr>
            <p:ph type="body" sz="quarter" idx="60"/>
          </p:nvPr>
        </p:nvSpPr>
        <p:spPr>
          <a:xfrm>
            <a:off x="5105082" y="1714502"/>
            <a:ext cx="3048000" cy="403225"/>
          </a:xfrm>
        </p:spPr>
        <p:txBody>
          <a:bodyPr anchor="ctr">
            <a:normAutofit/>
          </a:bodyPr>
          <a:lstStyle>
            <a:lvl1pPr marL="0" indent="0">
              <a:buFontTx/>
              <a:buNone/>
              <a:defRPr sz="1100" b="0" i="0">
                <a:solidFill>
                  <a:srgbClr val="A6A6A6"/>
                </a:solidFill>
                <a:latin typeface="Arial" charset="0"/>
                <a:ea typeface="Arial" charset="0"/>
                <a:cs typeface="Arial" charset="0"/>
              </a:defRPr>
            </a:lvl1pPr>
          </a:lstStyle>
          <a:p>
            <a:pPr lvl="0"/>
            <a:endParaRPr lang="en-JM" dirty="0"/>
          </a:p>
        </p:txBody>
      </p:sp>
      <p:sp>
        <p:nvSpPr>
          <p:cNvPr id="18" name="Text Placeholder 13"/>
          <p:cNvSpPr>
            <a:spLocks noGrp="1"/>
          </p:cNvSpPr>
          <p:nvPr>
            <p:ph type="body" sz="quarter" idx="61"/>
          </p:nvPr>
        </p:nvSpPr>
        <p:spPr>
          <a:xfrm>
            <a:off x="5105400" y="2282828"/>
            <a:ext cx="3048000" cy="403225"/>
          </a:xfrm>
        </p:spPr>
        <p:txBody>
          <a:bodyPr anchor="ctr">
            <a:normAutofit/>
          </a:bodyPr>
          <a:lstStyle>
            <a:lvl1pPr marL="0" indent="0">
              <a:buFontTx/>
              <a:buNone/>
              <a:defRPr sz="1100" b="0" i="0">
                <a:solidFill>
                  <a:srgbClr val="A6A6A6"/>
                </a:solidFill>
                <a:latin typeface="Arial" charset="0"/>
                <a:ea typeface="Arial" charset="0"/>
                <a:cs typeface="Arial" charset="0"/>
              </a:defRPr>
            </a:lvl1pPr>
          </a:lstStyle>
          <a:p>
            <a:pPr lvl="0"/>
            <a:endParaRPr lang="en-JM" dirty="0"/>
          </a:p>
        </p:txBody>
      </p:sp>
      <p:sp>
        <p:nvSpPr>
          <p:cNvPr id="19" name="Text Placeholder 13"/>
          <p:cNvSpPr>
            <a:spLocks noGrp="1"/>
          </p:cNvSpPr>
          <p:nvPr>
            <p:ph type="body" sz="quarter" idx="62"/>
          </p:nvPr>
        </p:nvSpPr>
        <p:spPr>
          <a:xfrm>
            <a:off x="5105400" y="2845366"/>
            <a:ext cx="3048000" cy="403225"/>
          </a:xfrm>
        </p:spPr>
        <p:txBody>
          <a:bodyPr anchor="ctr">
            <a:normAutofit/>
          </a:bodyPr>
          <a:lstStyle>
            <a:lvl1pPr marL="0" indent="0">
              <a:buFontTx/>
              <a:buNone/>
              <a:defRPr sz="1100" b="0" i="0">
                <a:solidFill>
                  <a:srgbClr val="A6A6A6"/>
                </a:solidFill>
                <a:latin typeface="Arial" charset="0"/>
                <a:ea typeface="Arial" charset="0"/>
                <a:cs typeface="Arial" charset="0"/>
              </a:defRPr>
            </a:lvl1pPr>
          </a:lstStyle>
          <a:p>
            <a:pPr lvl="0"/>
            <a:endParaRPr lang="en-JM" dirty="0"/>
          </a:p>
        </p:txBody>
      </p:sp>
      <p:sp>
        <p:nvSpPr>
          <p:cNvPr id="20" name="Text Placeholder 13"/>
          <p:cNvSpPr>
            <a:spLocks noGrp="1"/>
          </p:cNvSpPr>
          <p:nvPr>
            <p:ph type="body" sz="quarter" idx="63"/>
          </p:nvPr>
        </p:nvSpPr>
        <p:spPr>
          <a:xfrm>
            <a:off x="5105400" y="3400991"/>
            <a:ext cx="3048000" cy="403225"/>
          </a:xfrm>
        </p:spPr>
        <p:txBody>
          <a:bodyPr anchor="ctr">
            <a:normAutofit/>
          </a:bodyPr>
          <a:lstStyle>
            <a:lvl1pPr marL="0" indent="0">
              <a:buFontTx/>
              <a:buNone/>
              <a:defRPr sz="1100" b="0" i="0">
                <a:solidFill>
                  <a:srgbClr val="A6A6A6"/>
                </a:solidFill>
                <a:latin typeface="Arial" charset="0"/>
                <a:ea typeface="Arial" charset="0"/>
                <a:cs typeface="Arial" charset="0"/>
              </a:defRPr>
            </a:lvl1pPr>
          </a:lstStyle>
          <a:p>
            <a:pPr lvl="0"/>
            <a:endParaRPr lang="en-JM" dirty="0"/>
          </a:p>
        </p:txBody>
      </p:sp>
      <p:sp>
        <p:nvSpPr>
          <p:cNvPr id="21" name="Text Placeholder 13"/>
          <p:cNvSpPr>
            <a:spLocks noGrp="1"/>
          </p:cNvSpPr>
          <p:nvPr>
            <p:ph type="body" sz="quarter" idx="64"/>
          </p:nvPr>
        </p:nvSpPr>
        <p:spPr>
          <a:xfrm>
            <a:off x="5105400" y="3912166"/>
            <a:ext cx="3048000" cy="403225"/>
          </a:xfrm>
        </p:spPr>
        <p:txBody>
          <a:bodyPr anchor="ctr">
            <a:normAutofit/>
          </a:bodyPr>
          <a:lstStyle>
            <a:lvl1pPr marL="0" indent="0">
              <a:buFontTx/>
              <a:buNone/>
              <a:defRPr sz="1100" b="0" i="0">
                <a:solidFill>
                  <a:srgbClr val="A6A6A6"/>
                </a:solidFill>
                <a:latin typeface="Arial" charset="0"/>
                <a:ea typeface="Arial" charset="0"/>
                <a:cs typeface="Arial" charset="0"/>
              </a:defRPr>
            </a:lvl1pPr>
          </a:lstStyle>
          <a:p>
            <a:pPr lvl="0"/>
            <a:endParaRPr lang="en-JM" dirty="0"/>
          </a:p>
        </p:txBody>
      </p:sp>
      <p:sp>
        <p:nvSpPr>
          <p:cNvPr id="27" name="Content Placeholder 6"/>
          <p:cNvSpPr>
            <a:spLocks noGrp="1"/>
          </p:cNvSpPr>
          <p:nvPr>
            <p:ph sz="quarter" idx="65" hasCustomPrompt="1"/>
          </p:nvPr>
        </p:nvSpPr>
        <p:spPr>
          <a:xfrm>
            <a:off x="533400" y="2297433"/>
            <a:ext cx="468000" cy="350999"/>
          </a:xfrm>
          <a:prstGeom prst="roundRect">
            <a:avLst>
              <a:gd name="adj" fmla="val 50000"/>
            </a:avLst>
          </a:prstGeom>
          <a:solidFill>
            <a:srgbClr val="B5C4D3"/>
          </a:solidFill>
        </p:spPr>
        <p:txBody>
          <a:bodyPr anchor="ctr">
            <a:noAutofit/>
          </a:bodyPr>
          <a:lstStyle>
            <a:lvl1pPr marL="0" indent="0" algn="ctr">
              <a:buFontTx/>
              <a:buNone/>
              <a:defRPr sz="1600" b="0" i="0">
                <a:solidFill>
                  <a:schemeClr val="bg1"/>
                </a:solidFill>
                <a:latin typeface="Arial" charset="0"/>
                <a:ea typeface="Arial" charset="0"/>
                <a:cs typeface="Arial" charset="0"/>
              </a:defRPr>
            </a:lvl1pPr>
          </a:lstStyle>
          <a:p>
            <a:pPr lvl="0"/>
            <a:r>
              <a:rPr lang="en-JM" dirty="0"/>
              <a:t>1</a:t>
            </a:r>
          </a:p>
        </p:txBody>
      </p:sp>
      <p:sp>
        <p:nvSpPr>
          <p:cNvPr id="28" name="Content Placeholder 6"/>
          <p:cNvSpPr>
            <a:spLocks noGrp="1"/>
          </p:cNvSpPr>
          <p:nvPr>
            <p:ph sz="quarter" idx="66" hasCustomPrompt="1"/>
          </p:nvPr>
        </p:nvSpPr>
        <p:spPr>
          <a:xfrm>
            <a:off x="533400" y="2891793"/>
            <a:ext cx="468000" cy="350999"/>
          </a:xfrm>
          <a:prstGeom prst="roundRect">
            <a:avLst>
              <a:gd name="adj" fmla="val 50000"/>
            </a:avLst>
          </a:prstGeom>
          <a:solidFill>
            <a:srgbClr val="B5C4D3"/>
          </a:solidFill>
        </p:spPr>
        <p:txBody>
          <a:bodyPr anchor="ctr">
            <a:noAutofit/>
          </a:bodyPr>
          <a:lstStyle>
            <a:lvl1pPr marL="0" indent="0" algn="ctr">
              <a:buFontTx/>
              <a:buNone/>
              <a:defRPr sz="1600" b="0" i="0">
                <a:solidFill>
                  <a:schemeClr val="bg1"/>
                </a:solidFill>
                <a:latin typeface="Arial" charset="0"/>
                <a:ea typeface="Arial" charset="0"/>
                <a:cs typeface="Arial" charset="0"/>
              </a:defRPr>
            </a:lvl1pPr>
          </a:lstStyle>
          <a:p>
            <a:pPr lvl="0"/>
            <a:r>
              <a:rPr lang="en-JM" dirty="0"/>
              <a:t>1</a:t>
            </a:r>
          </a:p>
        </p:txBody>
      </p:sp>
      <p:sp>
        <p:nvSpPr>
          <p:cNvPr id="29" name="Content Placeholder 6"/>
          <p:cNvSpPr>
            <a:spLocks noGrp="1"/>
          </p:cNvSpPr>
          <p:nvPr>
            <p:ph sz="quarter" idx="67" hasCustomPrompt="1"/>
          </p:nvPr>
        </p:nvSpPr>
        <p:spPr>
          <a:xfrm>
            <a:off x="533400" y="3425193"/>
            <a:ext cx="468000" cy="350999"/>
          </a:xfrm>
          <a:prstGeom prst="roundRect">
            <a:avLst>
              <a:gd name="adj" fmla="val 50000"/>
            </a:avLst>
          </a:prstGeom>
          <a:solidFill>
            <a:srgbClr val="B5C4D3"/>
          </a:solidFill>
        </p:spPr>
        <p:txBody>
          <a:bodyPr anchor="ctr">
            <a:noAutofit/>
          </a:bodyPr>
          <a:lstStyle>
            <a:lvl1pPr marL="0" indent="0" algn="ctr">
              <a:buFontTx/>
              <a:buNone/>
              <a:defRPr sz="1600" b="0" i="0">
                <a:solidFill>
                  <a:schemeClr val="bg1"/>
                </a:solidFill>
                <a:latin typeface="Arial" charset="0"/>
                <a:ea typeface="Arial" charset="0"/>
                <a:cs typeface="Arial" charset="0"/>
              </a:defRPr>
            </a:lvl1pPr>
          </a:lstStyle>
          <a:p>
            <a:pPr lvl="0"/>
            <a:r>
              <a:rPr lang="en-JM" dirty="0"/>
              <a:t>1</a:t>
            </a:r>
          </a:p>
        </p:txBody>
      </p:sp>
      <p:sp>
        <p:nvSpPr>
          <p:cNvPr id="30" name="Content Placeholder 6"/>
          <p:cNvSpPr>
            <a:spLocks noGrp="1"/>
          </p:cNvSpPr>
          <p:nvPr>
            <p:ph sz="quarter" idx="68" hasCustomPrompt="1"/>
          </p:nvPr>
        </p:nvSpPr>
        <p:spPr>
          <a:xfrm>
            <a:off x="533400" y="3958593"/>
            <a:ext cx="468000" cy="350999"/>
          </a:xfrm>
          <a:prstGeom prst="roundRect">
            <a:avLst>
              <a:gd name="adj" fmla="val 50000"/>
            </a:avLst>
          </a:prstGeom>
          <a:solidFill>
            <a:srgbClr val="B5C4D3"/>
          </a:solidFill>
        </p:spPr>
        <p:txBody>
          <a:bodyPr anchor="ctr">
            <a:noAutofit/>
          </a:bodyPr>
          <a:lstStyle>
            <a:lvl1pPr marL="0" indent="0" algn="ctr">
              <a:buFontTx/>
              <a:buNone/>
              <a:defRPr sz="1600" b="0" i="0">
                <a:solidFill>
                  <a:schemeClr val="bg1"/>
                </a:solidFill>
                <a:latin typeface="Arial" charset="0"/>
                <a:ea typeface="Arial" charset="0"/>
                <a:cs typeface="Arial" charset="0"/>
              </a:defRPr>
            </a:lvl1pPr>
          </a:lstStyle>
          <a:p>
            <a:pPr lvl="0"/>
            <a:r>
              <a:rPr lang="en-JM" dirty="0"/>
              <a:t>1</a:t>
            </a:r>
          </a:p>
        </p:txBody>
      </p:sp>
      <p:sp>
        <p:nvSpPr>
          <p:cNvPr id="31" name="Content Placeholder 6"/>
          <p:cNvSpPr>
            <a:spLocks noGrp="1" noChangeAspect="1"/>
          </p:cNvSpPr>
          <p:nvPr>
            <p:ph sz="quarter" idx="69" hasCustomPrompt="1"/>
          </p:nvPr>
        </p:nvSpPr>
        <p:spPr>
          <a:xfrm>
            <a:off x="4648200" y="1748793"/>
            <a:ext cx="468000" cy="350999"/>
          </a:xfrm>
          <a:prstGeom prst="roundRect">
            <a:avLst>
              <a:gd name="adj" fmla="val 50000"/>
            </a:avLst>
          </a:prstGeom>
          <a:solidFill>
            <a:srgbClr val="ED3645"/>
          </a:solidFill>
        </p:spPr>
        <p:txBody>
          <a:bodyPr anchor="ctr">
            <a:noAutofit/>
          </a:bodyPr>
          <a:lstStyle>
            <a:lvl1pPr marL="0" indent="0" algn="ctr">
              <a:buFontTx/>
              <a:buNone/>
              <a:defRPr sz="1600" b="0" i="0">
                <a:solidFill>
                  <a:schemeClr val="bg1"/>
                </a:solidFill>
                <a:latin typeface="Arial" charset="0"/>
                <a:ea typeface="Arial" charset="0"/>
                <a:cs typeface="Arial" charset="0"/>
              </a:defRPr>
            </a:lvl1pPr>
          </a:lstStyle>
          <a:p>
            <a:pPr lvl="0"/>
            <a:r>
              <a:rPr lang="en-JM" dirty="0"/>
              <a:t>1</a:t>
            </a:r>
          </a:p>
        </p:txBody>
      </p:sp>
      <p:sp>
        <p:nvSpPr>
          <p:cNvPr id="32" name="Content Placeholder 6"/>
          <p:cNvSpPr>
            <a:spLocks noGrp="1" noChangeAspect="1"/>
          </p:cNvSpPr>
          <p:nvPr>
            <p:ph sz="quarter" idx="70" hasCustomPrompt="1"/>
          </p:nvPr>
        </p:nvSpPr>
        <p:spPr>
          <a:xfrm>
            <a:off x="4648200" y="2297433"/>
            <a:ext cx="468000" cy="350999"/>
          </a:xfrm>
          <a:prstGeom prst="roundRect">
            <a:avLst>
              <a:gd name="adj" fmla="val 50000"/>
            </a:avLst>
          </a:prstGeom>
          <a:solidFill>
            <a:srgbClr val="ED3645"/>
          </a:solidFill>
        </p:spPr>
        <p:txBody>
          <a:bodyPr anchor="ctr">
            <a:noAutofit/>
          </a:bodyPr>
          <a:lstStyle>
            <a:lvl1pPr marL="0" indent="0" algn="ctr">
              <a:buFontTx/>
              <a:buNone/>
              <a:defRPr sz="1600" b="0" i="0">
                <a:solidFill>
                  <a:schemeClr val="bg1"/>
                </a:solidFill>
                <a:latin typeface="Arial" charset="0"/>
                <a:ea typeface="Arial" charset="0"/>
                <a:cs typeface="Arial" charset="0"/>
              </a:defRPr>
            </a:lvl1pPr>
          </a:lstStyle>
          <a:p>
            <a:pPr lvl="0"/>
            <a:r>
              <a:rPr lang="en-JM" dirty="0"/>
              <a:t>1</a:t>
            </a:r>
          </a:p>
        </p:txBody>
      </p:sp>
      <p:sp>
        <p:nvSpPr>
          <p:cNvPr id="33" name="Content Placeholder 6"/>
          <p:cNvSpPr>
            <a:spLocks noGrp="1" noChangeAspect="1"/>
          </p:cNvSpPr>
          <p:nvPr>
            <p:ph sz="quarter" idx="71" hasCustomPrompt="1"/>
          </p:nvPr>
        </p:nvSpPr>
        <p:spPr>
          <a:xfrm>
            <a:off x="4648200" y="2891793"/>
            <a:ext cx="468000" cy="350999"/>
          </a:xfrm>
          <a:prstGeom prst="roundRect">
            <a:avLst>
              <a:gd name="adj" fmla="val 50000"/>
            </a:avLst>
          </a:prstGeom>
          <a:solidFill>
            <a:srgbClr val="ED3645"/>
          </a:solidFill>
        </p:spPr>
        <p:txBody>
          <a:bodyPr anchor="ctr">
            <a:noAutofit/>
          </a:bodyPr>
          <a:lstStyle>
            <a:lvl1pPr marL="0" indent="0" algn="ctr">
              <a:buFontTx/>
              <a:buNone/>
              <a:defRPr sz="1600" b="0" i="0">
                <a:solidFill>
                  <a:schemeClr val="bg1"/>
                </a:solidFill>
                <a:latin typeface="Arial" charset="0"/>
                <a:ea typeface="Arial" charset="0"/>
                <a:cs typeface="Arial" charset="0"/>
              </a:defRPr>
            </a:lvl1pPr>
          </a:lstStyle>
          <a:p>
            <a:pPr lvl="0"/>
            <a:r>
              <a:rPr lang="en-JM" dirty="0"/>
              <a:t>1</a:t>
            </a:r>
          </a:p>
        </p:txBody>
      </p:sp>
      <p:sp>
        <p:nvSpPr>
          <p:cNvPr id="34" name="Content Placeholder 6"/>
          <p:cNvSpPr>
            <a:spLocks noGrp="1" noChangeAspect="1"/>
          </p:cNvSpPr>
          <p:nvPr>
            <p:ph sz="quarter" idx="72" hasCustomPrompt="1"/>
          </p:nvPr>
        </p:nvSpPr>
        <p:spPr>
          <a:xfrm>
            <a:off x="4648200" y="3425193"/>
            <a:ext cx="468000" cy="350999"/>
          </a:xfrm>
          <a:prstGeom prst="roundRect">
            <a:avLst>
              <a:gd name="adj" fmla="val 50000"/>
            </a:avLst>
          </a:prstGeom>
          <a:solidFill>
            <a:srgbClr val="ED3645"/>
          </a:solidFill>
        </p:spPr>
        <p:txBody>
          <a:bodyPr anchor="ctr">
            <a:noAutofit/>
          </a:bodyPr>
          <a:lstStyle>
            <a:lvl1pPr marL="0" indent="0" algn="ctr">
              <a:buFontTx/>
              <a:buNone/>
              <a:defRPr sz="1600" b="0" i="0">
                <a:solidFill>
                  <a:schemeClr val="bg1"/>
                </a:solidFill>
                <a:latin typeface="Arial" charset="0"/>
                <a:ea typeface="Arial" charset="0"/>
                <a:cs typeface="Arial" charset="0"/>
              </a:defRPr>
            </a:lvl1pPr>
          </a:lstStyle>
          <a:p>
            <a:pPr lvl="0"/>
            <a:r>
              <a:rPr lang="en-JM" dirty="0"/>
              <a:t>1</a:t>
            </a:r>
          </a:p>
        </p:txBody>
      </p:sp>
      <p:sp>
        <p:nvSpPr>
          <p:cNvPr id="35" name="Content Placeholder 6"/>
          <p:cNvSpPr>
            <a:spLocks noGrp="1" noChangeAspect="1"/>
          </p:cNvSpPr>
          <p:nvPr>
            <p:ph sz="quarter" idx="73" hasCustomPrompt="1"/>
          </p:nvPr>
        </p:nvSpPr>
        <p:spPr>
          <a:xfrm>
            <a:off x="4648200" y="3958593"/>
            <a:ext cx="468000" cy="350999"/>
          </a:xfrm>
          <a:prstGeom prst="roundRect">
            <a:avLst>
              <a:gd name="adj" fmla="val 50000"/>
            </a:avLst>
          </a:prstGeom>
          <a:solidFill>
            <a:srgbClr val="ED3645"/>
          </a:solidFill>
        </p:spPr>
        <p:txBody>
          <a:bodyPr anchor="ctr">
            <a:noAutofit/>
          </a:bodyPr>
          <a:lstStyle>
            <a:lvl1pPr marL="0" indent="0" algn="ctr">
              <a:buFontTx/>
              <a:buNone/>
              <a:defRPr sz="1600" b="0" i="0">
                <a:solidFill>
                  <a:schemeClr val="bg1"/>
                </a:solidFill>
                <a:latin typeface="Arial" charset="0"/>
                <a:ea typeface="Arial" charset="0"/>
                <a:cs typeface="Arial" charset="0"/>
              </a:defRPr>
            </a:lvl1pPr>
          </a:lstStyle>
          <a:p>
            <a:pPr lvl="0"/>
            <a:r>
              <a:rPr lang="en-JM" dirty="0"/>
              <a:t>1</a:t>
            </a:r>
          </a:p>
        </p:txBody>
      </p:sp>
      <p:sp>
        <p:nvSpPr>
          <p:cNvPr id="24"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26"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889010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6"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3557684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81151"/>
            <a:ext cx="8229600" cy="2971802"/>
          </a:xfrm>
        </p:spPr>
        <p:txBody>
          <a:bodyPr>
            <a:normAutofit/>
          </a:bodyPr>
          <a:lstStyle>
            <a:lvl1pPr>
              <a:defRPr sz="1400"/>
            </a:lvl1pPr>
            <a:lvl2pPr>
              <a:defRPr sz="1200" b="0" i="0">
                <a:latin typeface="Arial" charset="0"/>
                <a:cs typeface="Arial" charset="0"/>
              </a:defRPr>
            </a:lvl2pPr>
            <a:lvl3pPr>
              <a:defRPr sz="1100" b="0" i="0">
                <a:latin typeface="Arial" charset="0"/>
                <a:cs typeface="Arial" charset="0"/>
              </a:defRPr>
            </a:lvl3pPr>
            <a:lvl4pPr>
              <a:defRPr sz="1050" b="0" i="0">
                <a:latin typeface="Arial" charset="0"/>
                <a:cs typeface="Arial" charset="0"/>
              </a:defRPr>
            </a:lvl4pPr>
            <a:lvl5pPr>
              <a:defRPr sz="1050" b="0" i="0">
                <a:latin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5"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7"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188825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8" name="Text Placeholder 2"/>
          <p:cNvSpPr>
            <a:spLocks noGrp="1"/>
          </p:cNvSpPr>
          <p:nvPr>
            <p:ph type="body" sz="quarter" idx="33"/>
          </p:nvPr>
        </p:nvSpPr>
        <p:spPr>
          <a:xfrm>
            <a:off x="838200" y="1611630"/>
            <a:ext cx="2133600" cy="274320"/>
          </a:xfrm>
        </p:spPr>
        <p:txBody>
          <a:bodyPr>
            <a:noAutofit/>
          </a:bodyPr>
          <a:lstStyle>
            <a:lvl1pPr marL="0" indent="0">
              <a:buNone/>
              <a:defRPr sz="1200">
                <a:solidFill>
                  <a:srgbClr val="ED3645"/>
                </a:solidFill>
                <a:latin typeface="Lato Regular"/>
                <a:cs typeface="Lato Regular"/>
              </a:defRPr>
            </a:lvl1pPr>
          </a:lstStyle>
          <a:p>
            <a:pPr lvl="0"/>
            <a:endParaRPr lang="en-JM" dirty="0"/>
          </a:p>
        </p:txBody>
      </p:sp>
      <p:sp>
        <p:nvSpPr>
          <p:cNvPr id="9" name="Text Placeholder 14"/>
          <p:cNvSpPr>
            <a:spLocks noGrp="1"/>
          </p:cNvSpPr>
          <p:nvPr>
            <p:ph type="body" sz="quarter" idx="34"/>
          </p:nvPr>
        </p:nvSpPr>
        <p:spPr>
          <a:xfrm>
            <a:off x="838200" y="1809750"/>
            <a:ext cx="2819400" cy="609600"/>
          </a:xfrm>
        </p:spPr>
        <p:txBody>
          <a:bodyPr>
            <a:normAutofit/>
          </a:bodyPr>
          <a:lstStyle>
            <a:lvl1pPr marL="0" indent="0">
              <a:buFontTx/>
              <a:buNone/>
              <a:defRPr sz="900" b="0" i="0">
                <a:solidFill>
                  <a:srgbClr val="A6A6A6"/>
                </a:solidFill>
                <a:latin typeface="Arial" charset="0"/>
                <a:cs typeface="Arial"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0" name="Text Placeholder 2"/>
          <p:cNvSpPr>
            <a:spLocks noGrp="1"/>
          </p:cNvSpPr>
          <p:nvPr>
            <p:ph type="body" sz="quarter" idx="35"/>
          </p:nvPr>
        </p:nvSpPr>
        <p:spPr>
          <a:xfrm>
            <a:off x="838200" y="2678430"/>
            <a:ext cx="2133600" cy="274320"/>
          </a:xfrm>
        </p:spPr>
        <p:txBody>
          <a:bodyPr>
            <a:noAutofit/>
          </a:bodyPr>
          <a:lstStyle>
            <a:lvl1pPr marL="0" indent="0">
              <a:buNone/>
              <a:defRPr sz="1200">
                <a:solidFill>
                  <a:srgbClr val="ED3645"/>
                </a:solidFill>
                <a:latin typeface="Lato Regular"/>
                <a:cs typeface="Lato Regular"/>
              </a:defRPr>
            </a:lvl1pPr>
          </a:lstStyle>
          <a:p>
            <a:pPr lvl="0"/>
            <a:endParaRPr lang="en-JM" dirty="0"/>
          </a:p>
        </p:txBody>
      </p:sp>
      <p:sp>
        <p:nvSpPr>
          <p:cNvPr id="11" name="Text Placeholder 14"/>
          <p:cNvSpPr>
            <a:spLocks noGrp="1"/>
          </p:cNvSpPr>
          <p:nvPr>
            <p:ph type="body" sz="quarter" idx="36"/>
          </p:nvPr>
        </p:nvSpPr>
        <p:spPr>
          <a:xfrm>
            <a:off x="838200" y="2876550"/>
            <a:ext cx="2819400" cy="609600"/>
          </a:xfrm>
        </p:spPr>
        <p:txBody>
          <a:bodyPr>
            <a:normAutofit/>
          </a:bodyPr>
          <a:lstStyle>
            <a:lvl1pPr marL="0" indent="0">
              <a:buFontTx/>
              <a:buNone/>
              <a:defRPr sz="900" b="0" i="0">
                <a:solidFill>
                  <a:srgbClr val="A6A6A6"/>
                </a:solidFill>
                <a:latin typeface="Arial" charset="0"/>
                <a:cs typeface="Arial"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2" name="Text Placeholder 2"/>
          <p:cNvSpPr>
            <a:spLocks noGrp="1"/>
          </p:cNvSpPr>
          <p:nvPr>
            <p:ph type="body" sz="quarter" idx="37"/>
          </p:nvPr>
        </p:nvSpPr>
        <p:spPr>
          <a:xfrm>
            <a:off x="838200" y="3745230"/>
            <a:ext cx="2133600" cy="274320"/>
          </a:xfrm>
        </p:spPr>
        <p:txBody>
          <a:bodyPr>
            <a:noAutofit/>
          </a:bodyPr>
          <a:lstStyle>
            <a:lvl1pPr marL="0" indent="0">
              <a:buNone/>
              <a:defRPr sz="1200">
                <a:solidFill>
                  <a:srgbClr val="ED3645"/>
                </a:solidFill>
                <a:latin typeface="Lato Regular"/>
                <a:cs typeface="Lato Regular"/>
              </a:defRPr>
            </a:lvl1pPr>
          </a:lstStyle>
          <a:p>
            <a:pPr lvl="0"/>
            <a:endParaRPr lang="en-JM" dirty="0"/>
          </a:p>
        </p:txBody>
      </p:sp>
      <p:sp>
        <p:nvSpPr>
          <p:cNvPr id="13" name="Text Placeholder 14"/>
          <p:cNvSpPr>
            <a:spLocks noGrp="1"/>
          </p:cNvSpPr>
          <p:nvPr>
            <p:ph type="body" sz="quarter" idx="38"/>
          </p:nvPr>
        </p:nvSpPr>
        <p:spPr>
          <a:xfrm>
            <a:off x="838200" y="3943350"/>
            <a:ext cx="2819400" cy="609600"/>
          </a:xfrm>
        </p:spPr>
        <p:txBody>
          <a:bodyPr>
            <a:normAutofit/>
          </a:bodyPr>
          <a:lstStyle>
            <a:lvl1pPr marL="0" indent="0">
              <a:buFontTx/>
              <a:buNone/>
              <a:defRPr sz="900" b="0" i="0">
                <a:solidFill>
                  <a:srgbClr val="A6A6A6"/>
                </a:solidFill>
                <a:latin typeface="Arial" charset="0"/>
                <a:cs typeface="Arial"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4"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5"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424369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10" name="Rectangle 9"/>
          <p:cNvSpPr/>
          <p:nvPr userDrawn="1"/>
        </p:nvSpPr>
        <p:spPr>
          <a:xfrm>
            <a:off x="0" y="152400"/>
            <a:ext cx="9144000" cy="2266950"/>
          </a:xfrm>
          <a:prstGeom prst="rect">
            <a:avLst/>
          </a:prstGeom>
          <a:solidFill>
            <a:srgbClr val="343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b="0" i="0" dirty="0">
              <a:solidFill>
                <a:schemeClr val="bg1"/>
              </a:solidFill>
              <a:latin typeface="Arial" charset="0"/>
            </a:endParaRPr>
          </a:p>
        </p:txBody>
      </p:sp>
      <p:sp>
        <p:nvSpPr>
          <p:cNvPr id="2" name="Title 1"/>
          <p:cNvSpPr>
            <a:spLocks noGrp="1"/>
          </p:cNvSpPr>
          <p:nvPr>
            <p:ph type="title"/>
          </p:nvPr>
        </p:nvSpPr>
        <p:spPr>
          <a:xfrm>
            <a:off x="533400" y="514350"/>
            <a:ext cx="3657600" cy="1371600"/>
          </a:xfrm>
        </p:spPr>
        <p:txBody>
          <a:bodyPr/>
          <a:lstStyle>
            <a:lvl1pPr algn="l">
              <a:defRPr b="0" i="0">
                <a:solidFill>
                  <a:schemeClr val="bg1"/>
                </a:solidFill>
                <a:latin typeface="Arial" charset="0"/>
                <a:cs typeface="Arial" charset="0"/>
              </a:defRPr>
            </a:lvl1pPr>
          </a:lstStyle>
          <a:p>
            <a:endParaRPr lang="en-JM" dirty="0"/>
          </a:p>
        </p:txBody>
      </p:sp>
      <p:sp>
        <p:nvSpPr>
          <p:cNvPr id="17" name="Picture Placeholder 16"/>
          <p:cNvSpPr>
            <a:spLocks noGrp="1"/>
          </p:cNvSpPr>
          <p:nvPr>
            <p:ph type="pic" sz="quarter" idx="59"/>
          </p:nvPr>
        </p:nvSpPr>
        <p:spPr>
          <a:xfrm>
            <a:off x="0" y="2419350"/>
            <a:ext cx="9144000" cy="2743200"/>
          </a:xfrm>
        </p:spPr>
        <p:txBody>
          <a:bodyPr>
            <a:normAutofit/>
          </a:bodyPr>
          <a:lstStyle>
            <a:lvl1pPr>
              <a:defRPr sz="1400">
                <a:solidFill>
                  <a:srgbClr val="17375E"/>
                </a:solidFill>
              </a:defRPr>
            </a:lvl1pPr>
          </a:lstStyle>
          <a:p>
            <a:endParaRPr lang="en-JM" dirty="0"/>
          </a:p>
        </p:txBody>
      </p:sp>
      <p:sp>
        <p:nvSpPr>
          <p:cNvPr id="12" name="Text Placeholder 18"/>
          <p:cNvSpPr>
            <a:spLocks noGrp="1"/>
          </p:cNvSpPr>
          <p:nvPr>
            <p:ph type="body" sz="quarter" idx="62"/>
          </p:nvPr>
        </p:nvSpPr>
        <p:spPr>
          <a:xfrm>
            <a:off x="3469120" y="1123950"/>
            <a:ext cx="2093480" cy="899160"/>
          </a:xfrm>
        </p:spPr>
        <p:txBody>
          <a:bodyPr>
            <a:noAutofit/>
          </a:bodyPr>
          <a:lstStyle>
            <a:lvl1pPr marL="0" indent="0">
              <a:buFontTx/>
              <a:buNone/>
              <a:defRPr sz="1100" b="0" i="0">
                <a:solidFill>
                  <a:schemeClr val="bg1"/>
                </a:solidFill>
                <a:latin typeface="Arial" charset="0"/>
                <a:cs typeface="Arial" charset="0"/>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14" name="Text Placeholder 18"/>
          <p:cNvSpPr>
            <a:spLocks noGrp="1"/>
          </p:cNvSpPr>
          <p:nvPr>
            <p:ph type="body" sz="quarter" idx="63"/>
          </p:nvPr>
        </p:nvSpPr>
        <p:spPr>
          <a:xfrm>
            <a:off x="6212320" y="1123950"/>
            <a:ext cx="2093480" cy="899160"/>
          </a:xfrm>
        </p:spPr>
        <p:txBody>
          <a:bodyPr>
            <a:noAutofit/>
          </a:bodyPr>
          <a:lstStyle>
            <a:lvl1pPr marL="0" indent="0">
              <a:buFontTx/>
              <a:buNone/>
              <a:defRPr sz="1100" b="0" i="0">
                <a:solidFill>
                  <a:schemeClr val="bg1"/>
                </a:solidFill>
                <a:latin typeface="Arial" charset="0"/>
                <a:cs typeface="Arial" charset="0"/>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Tree>
    <p:extLst>
      <p:ext uri="{BB962C8B-B14F-4D97-AF65-F5344CB8AC3E}">
        <p14:creationId xmlns:p14="http://schemas.microsoft.com/office/powerpoint/2010/main" val="3244115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17" name="Picture Placeholder 16"/>
          <p:cNvSpPr>
            <a:spLocks noGrp="1"/>
          </p:cNvSpPr>
          <p:nvPr>
            <p:ph type="pic" sz="quarter" idx="59"/>
          </p:nvPr>
        </p:nvSpPr>
        <p:spPr>
          <a:xfrm>
            <a:off x="1216" y="-18290"/>
            <a:ext cx="9144000" cy="3656840"/>
          </a:xfrm>
        </p:spPr>
        <p:txBody>
          <a:bodyPr>
            <a:normAutofit/>
          </a:bodyPr>
          <a:lstStyle>
            <a:lvl1pPr>
              <a:defRPr sz="1400">
                <a:solidFill>
                  <a:srgbClr val="17375E"/>
                </a:solidFill>
              </a:defRPr>
            </a:lvl1pPr>
          </a:lstStyle>
          <a:p>
            <a:endParaRPr lang="en-JM" dirty="0"/>
          </a:p>
        </p:txBody>
      </p:sp>
    </p:spTree>
    <p:extLst>
      <p:ext uri="{BB962C8B-B14F-4D97-AF65-F5344CB8AC3E}">
        <p14:creationId xmlns:p14="http://schemas.microsoft.com/office/powerpoint/2010/main" val="3093885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533400" y="1657350"/>
            <a:ext cx="2133600" cy="1371600"/>
          </a:xfrm>
        </p:spPr>
        <p:txBody>
          <a:bodyPr>
            <a:normAutofit/>
          </a:bodyPr>
          <a:lstStyle>
            <a:lvl1pPr marL="0" indent="0">
              <a:buFontTx/>
              <a:buNone/>
              <a:defRPr sz="1100">
                <a:solidFill>
                  <a:srgbClr val="17252F"/>
                </a:solidFill>
              </a:defRPr>
            </a:lvl1pPr>
          </a:lstStyle>
          <a:p>
            <a:endParaRPr lang="en-JM" dirty="0"/>
          </a:p>
        </p:txBody>
      </p:sp>
      <p:sp>
        <p:nvSpPr>
          <p:cNvPr id="8" name="Picture Placeholder 3"/>
          <p:cNvSpPr>
            <a:spLocks noGrp="1"/>
          </p:cNvSpPr>
          <p:nvPr>
            <p:ph type="pic" sz="quarter" idx="57"/>
          </p:nvPr>
        </p:nvSpPr>
        <p:spPr>
          <a:xfrm>
            <a:off x="2760662" y="1657350"/>
            <a:ext cx="2133600" cy="1371600"/>
          </a:xfrm>
        </p:spPr>
        <p:txBody>
          <a:bodyPr>
            <a:normAutofit/>
          </a:bodyPr>
          <a:lstStyle>
            <a:lvl1pPr marL="0" indent="0">
              <a:buFontTx/>
              <a:buNone/>
              <a:defRPr sz="1100">
                <a:solidFill>
                  <a:srgbClr val="17252F"/>
                </a:solidFill>
              </a:defRPr>
            </a:lvl1pPr>
          </a:lstStyle>
          <a:p>
            <a:endParaRPr lang="en-JM" dirty="0"/>
          </a:p>
        </p:txBody>
      </p:sp>
      <p:sp>
        <p:nvSpPr>
          <p:cNvPr id="9" name="Picture Placeholder 3"/>
          <p:cNvSpPr>
            <a:spLocks noGrp="1"/>
          </p:cNvSpPr>
          <p:nvPr>
            <p:ph type="pic" sz="quarter" idx="58"/>
          </p:nvPr>
        </p:nvSpPr>
        <p:spPr>
          <a:xfrm>
            <a:off x="533400" y="3105150"/>
            <a:ext cx="2133600" cy="1371600"/>
          </a:xfrm>
        </p:spPr>
        <p:txBody>
          <a:bodyPr>
            <a:normAutofit/>
          </a:bodyPr>
          <a:lstStyle>
            <a:lvl1pPr marL="0" indent="0">
              <a:buFontTx/>
              <a:buNone/>
              <a:defRPr sz="1100">
                <a:solidFill>
                  <a:srgbClr val="17252F"/>
                </a:solidFill>
              </a:defRPr>
            </a:lvl1pPr>
          </a:lstStyle>
          <a:p>
            <a:endParaRPr lang="en-JM" dirty="0"/>
          </a:p>
        </p:txBody>
      </p:sp>
      <p:sp>
        <p:nvSpPr>
          <p:cNvPr id="10" name="Picture Placeholder 3"/>
          <p:cNvSpPr>
            <a:spLocks noGrp="1"/>
          </p:cNvSpPr>
          <p:nvPr>
            <p:ph type="pic" sz="quarter" idx="59"/>
          </p:nvPr>
        </p:nvSpPr>
        <p:spPr>
          <a:xfrm>
            <a:off x="2760662" y="3105150"/>
            <a:ext cx="2133600" cy="1371600"/>
          </a:xfrm>
        </p:spPr>
        <p:txBody>
          <a:bodyPr>
            <a:normAutofit/>
          </a:bodyPr>
          <a:lstStyle>
            <a:lvl1pPr marL="0" indent="0">
              <a:buFontTx/>
              <a:buNone/>
              <a:defRPr sz="1100">
                <a:solidFill>
                  <a:srgbClr val="17252F"/>
                </a:solidFill>
              </a:defRPr>
            </a:lvl1pPr>
          </a:lstStyle>
          <a:p>
            <a:endParaRPr lang="en-JM" dirty="0"/>
          </a:p>
        </p:txBody>
      </p:sp>
      <p:sp>
        <p:nvSpPr>
          <p:cNvPr id="11"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2"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060513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8"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pic>
        <p:nvPicPr>
          <p:cNvPr id="11" name="Picture 10" descr="MacBook-Pro-mockup.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18240" y="1721425"/>
            <a:ext cx="4817160" cy="2245888"/>
          </a:xfrm>
          <a:prstGeom prst="rect">
            <a:avLst/>
          </a:prstGeom>
        </p:spPr>
      </p:pic>
      <p:sp>
        <p:nvSpPr>
          <p:cNvPr id="12" name="Picture Placeholder 2"/>
          <p:cNvSpPr>
            <a:spLocks noGrp="1"/>
          </p:cNvSpPr>
          <p:nvPr>
            <p:ph type="pic" sz="quarter" idx="13"/>
          </p:nvPr>
        </p:nvSpPr>
        <p:spPr>
          <a:xfrm>
            <a:off x="4267200" y="1885950"/>
            <a:ext cx="3528000" cy="1674000"/>
          </a:xfrm>
        </p:spPr>
        <p:txBody>
          <a:bodyPr>
            <a:normAutofit/>
          </a:bodyPr>
          <a:lstStyle>
            <a:lvl1pPr>
              <a:defRPr sz="1050">
                <a:solidFill>
                  <a:schemeClr val="bg1"/>
                </a:solidFill>
              </a:defRPr>
            </a:lvl1pPr>
          </a:lstStyle>
          <a:p>
            <a:endParaRPr lang="en-JM" dirty="0"/>
          </a:p>
        </p:txBody>
      </p:sp>
    </p:spTree>
    <p:extLst>
      <p:ext uri="{BB962C8B-B14F-4D97-AF65-F5344CB8AC3E}">
        <p14:creationId xmlns:p14="http://schemas.microsoft.com/office/powerpoint/2010/main" val="252138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0" y="1504953"/>
            <a:ext cx="3429000" cy="3082925"/>
          </a:xfrm>
        </p:spPr>
        <p:txBody>
          <a:bodyPr>
            <a:normAutofit/>
          </a:bodyPr>
          <a:lstStyle>
            <a:lvl1pPr marL="0" indent="0">
              <a:buFontTx/>
              <a:buNone/>
              <a:defRPr sz="1000">
                <a:solidFill>
                  <a:srgbClr val="17375E"/>
                </a:solidFill>
              </a:defRPr>
            </a:lvl1pPr>
          </a:lstStyle>
          <a:p>
            <a:endParaRPr lang="en-JM" dirty="0"/>
          </a:p>
        </p:txBody>
      </p:sp>
      <p:sp>
        <p:nvSpPr>
          <p:cNvPr id="9" name="Text Placeholder 26"/>
          <p:cNvSpPr>
            <a:spLocks noGrp="1"/>
          </p:cNvSpPr>
          <p:nvPr>
            <p:ph type="body" sz="quarter" idx="15"/>
          </p:nvPr>
        </p:nvSpPr>
        <p:spPr>
          <a:xfrm>
            <a:off x="3733800" y="2046286"/>
            <a:ext cx="2127250" cy="830262"/>
          </a:xfrm>
        </p:spPr>
        <p:txBody>
          <a:bodyPr>
            <a:noAutofit/>
          </a:bodyPr>
          <a:lstStyle>
            <a:lvl1pPr marL="0" indent="0">
              <a:buFontTx/>
              <a:buNone/>
              <a:defRPr sz="900" b="0" i="0">
                <a:solidFill>
                  <a:srgbClr val="A6A6A6"/>
                </a:solidFill>
                <a:latin typeface="Arial" charset="0"/>
                <a:cs typeface="Arial"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0" name="Text Placeholder 26"/>
          <p:cNvSpPr>
            <a:spLocks noGrp="1"/>
          </p:cNvSpPr>
          <p:nvPr>
            <p:ph type="body" sz="quarter" idx="16"/>
          </p:nvPr>
        </p:nvSpPr>
        <p:spPr>
          <a:xfrm>
            <a:off x="6407150" y="2038348"/>
            <a:ext cx="2127250" cy="830262"/>
          </a:xfrm>
        </p:spPr>
        <p:txBody>
          <a:bodyPr>
            <a:noAutofit/>
          </a:bodyPr>
          <a:lstStyle>
            <a:lvl1pPr marL="0" indent="0">
              <a:buFontTx/>
              <a:buNone/>
              <a:defRPr sz="900" b="0" i="0">
                <a:solidFill>
                  <a:srgbClr val="A6A6A6"/>
                </a:solidFill>
                <a:latin typeface="Arial" charset="0"/>
                <a:cs typeface="Arial"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1" name="Text Placeholder 26"/>
          <p:cNvSpPr>
            <a:spLocks noGrp="1"/>
          </p:cNvSpPr>
          <p:nvPr>
            <p:ph type="body" sz="quarter" idx="17"/>
          </p:nvPr>
        </p:nvSpPr>
        <p:spPr>
          <a:xfrm>
            <a:off x="3736975" y="3633926"/>
            <a:ext cx="2127250" cy="830262"/>
          </a:xfrm>
        </p:spPr>
        <p:txBody>
          <a:bodyPr>
            <a:noAutofit/>
          </a:bodyPr>
          <a:lstStyle>
            <a:lvl1pPr marL="0" indent="0">
              <a:buFontTx/>
              <a:buNone/>
              <a:defRPr sz="900" b="0" i="0">
                <a:solidFill>
                  <a:srgbClr val="A6A6A6"/>
                </a:solidFill>
                <a:latin typeface="Arial" charset="0"/>
                <a:cs typeface="Arial"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2" name="Text Placeholder 26"/>
          <p:cNvSpPr>
            <a:spLocks noGrp="1"/>
          </p:cNvSpPr>
          <p:nvPr>
            <p:ph type="body" sz="quarter" idx="18"/>
          </p:nvPr>
        </p:nvSpPr>
        <p:spPr>
          <a:xfrm>
            <a:off x="6410325" y="3625988"/>
            <a:ext cx="2127250" cy="830262"/>
          </a:xfrm>
        </p:spPr>
        <p:txBody>
          <a:bodyPr>
            <a:noAutofit/>
          </a:bodyPr>
          <a:lstStyle>
            <a:lvl1pPr marL="0" indent="0">
              <a:buFontTx/>
              <a:buNone/>
              <a:defRPr sz="900" b="0" i="0">
                <a:solidFill>
                  <a:srgbClr val="A6A6A6"/>
                </a:solidFill>
                <a:latin typeface="Arial" charset="0"/>
                <a:cs typeface="Arial"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3" name="Text Placeholder 32"/>
          <p:cNvSpPr>
            <a:spLocks noGrp="1"/>
          </p:cNvSpPr>
          <p:nvPr>
            <p:ph type="body" sz="quarter" idx="19"/>
          </p:nvPr>
        </p:nvSpPr>
        <p:spPr>
          <a:xfrm>
            <a:off x="4114800" y="1673225"/>
            <a:ext cx="1600200" cy="308115"/>
          </a:xfrm>
        </p:spPr>
        <p:txBody>
          <a:bodyPr>
            <a:normAutofit/>
          </a:bodyPr>
          <a:lstStyle>
            <a:lvl1pPr marL="0" indent="0">
              <a:buFontTx/>
              <a:buNone/>
              <a:defRPr sz="1200" b="0" i="0">
                <a:solidFill>
                  <a:schemeClr val="tx1">
                    <a:lumMod val="75000"/>
                    <a:lumOff val="25000"/>
                  </a:schemeClr>
                </a:solidFill>
                <a:latin typeface="Arial" charset="0"/>
                <a:ea typeface="Arial" charset="0"/>
                <a:cs typeface="Arial"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4" name="Text Placeholder 32"/>
          <p:cNvSpPr>
            <a:spLocks noGrp="1"/>
          </p:cNvSpPr>
          <p:nvPr>
            <p:ph type="body" sz="quarter" idx="20"/>
          </p:nvPr>
        </p:nvSpPr>
        <p:spPr>
          <a:xfrm>
            <a:off x="6781800" y="1673225"/>
            <a:ext cx="1600200" cy="308115"/>
          </a:xfrm>
        </p:spPr>
        <p:txBody>
          <a:bodyPr>
            <a:normAutofit/>
          </a:bodyPr>
          <a:lstStyle>
            <a:lvl1pPr marL="0" indent="0">
              <a:buFontTx/>
              <a:buNone/>
              <a:defRPr sz="1200" b="0" i="0">
                <a:solidFill>
                  <a:schemeClr val="tx1">
                    <a:lumMod val="75000"/>
                    <a:lumOff val="25000"/>
                  </a:schemeClr>
                </a:solidFill>
                <a:latin typeface="Arial" charset="0"/>
                <a:ea typeface="Arial" charset="0"/>
                <a:cs typeface="Arial"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5" name="Text Placeholder 32"/>
          <p:cNvSpPr>
            <a:spLocks noGrp="1"/>
          </p:cNvSpPr>
          <p:nvPr>
            <p:ph type="body" sz="quarter" idx="21"/>
          </p:nvPr>
        </p:nvSpPr>
        <p:spPr>
          <a:xfrm>
            <a:off x="4114800" y="3257552"/>
            <a:ext cx="1600200" cy="308115"/>
          </a:xfrm>
        </p:spPr>
        <p:txBody>
          <a:bodyPr>
            <a:normAutofit/>
          </a:bodyPr>
          <a:lstStyle>
            <a:lvl1pPr marL="0" indent="0">
              <a:buFontTx/>
              <a:buNone/>
              <a:defRPr sz="1200" b="0" i="0">
                <a:solidFill>
                  <a:schemeClr val="tx1">
                    <a:lumMod val="75000"/>
                    <a:lumOff val="25000"/>
                  </a:schemeClr>
                </a:solidFill>
                <a:latin typeface="Arial" charset="0"/>
                <a:ea typeface="Arial" charset="0"/>
                <a:cs typeface="Arial"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6" name="Text Placeholder 32"/>
          <p:cNvSpPr>
            <a:spLocks noGrp="1"/>
          </p:cNvSpPr>
          <p:nvPr>
            <p:ph type="body" sz="quarter" idx="22"/>
          </p:nvPr>
        </p:nvSpPr>
        <p:spPr>
          <a:xfrm>
            <a:off x="6781800" y="3257552"/>
            <a:ext cx="1600200" cy="308115"/>
          </a:xfrm>
        </p:spPr>
        <p:txBody>
          <a:bodyPr>
            <a:normAutofit/>
          </a:bodyPr>
          <a:lstStyle>
            <a:lvl1pPr marL="0" indent="0">
              <a:buFontTx/>
              <a:buNone/>
              <a:defRPr sz="1200" b="0" i="0">
                <a:solidFill>
                  <a:schemeClr val="tx1">
                    <a:lumMod val="75000"/>
                    <a:lumOff val="25000"/>
                  </a:schemeClr>
                </a:solidFill>
                <a:latin typeface="Arial" charset="0"/>
                <a:ea typeface="Arial" charset="0"/>
                <a:cs typeface="Arial"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8"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9"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4088178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12" name="Rectangle 11"/>
          <p:cNvSpPr/>
          <p:nvPr userDrawn="1"/>
        </p:nvSpPr>
        <p:spPr>
          <a:xfrm>
            <a:off x="-8906" y="0"/>
            <a:ext cx="9152906" cy="3105150"/>
          </a:xfrm>
          <a:prstGeom prst="rect">
            <a:avLst/>
          </a:prstGeom>
          <a:solidFill>
            <a:srgbClr val="343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b="0" i="0" dirty="0">
              <a:solidFill>
                <a:srgbClr val="F34F57"/>
              </a:solidFill>
              <a:latin typeface="Arial" charset="0"/>
            </a:endParaRPr>
          </a:p>
        </p:txBody>
      </p:sp>
      <p:sp>
        <p:nvSpPr>
          <p:cNvPr id="15" name="Picture Placeholder 17"/>
          <p:cNvSpPr>
            <a:spLocks noGrp="1" noChangeAspect="1"/>
          </p:cNvSpPr>
          <p:nvPr>
            <p:ph type="pic" sz="quarter" idx="23"/>
          </p:nvPr>
        </p:nvSpPr>
        <p:spPr>
          <a:xfrm>
            <a:off x="4014001" y="1143000"/>
            <a:ext cx="1115998" cy="836998"/>
          </a:xfrm>
          <a:prstGeom prst="ellipse">
            <a:avLst/>
          </a:prstGeom>
          <a:ln w="28575" cmpd="sng">
            <a:solidFill>
              <a:srgbClr val="FFFFFF"/>
            </a:solidFill>
          </a:ln>
        </p:spPr>
        <p:txBody>
          <a:bodyPr>
            <a:normAutofit/>
          </a:bodyPr>
          <a:lstStyle>
            <a:lvl1pPr marL="0" indent="0" algn="ctr">
              <a:buFontTx/>
              <a:buNone/>
              <a:defRPr sz="1100">
                <a:solidFill>
                  <a:schemeClr val="bg1"/>
                </a:solidFill>
              </a:defRPr>
            </a:lvl1pPr>
          </a:lstStyle>
          <a:p>
            <a:endParaRPr lang="en-JM" dirty="0"/>
          </a:p>
        </p:txBody>
      </p:sp>
      <p:sp>
        <p:nvSpPr>
          <p:cNvPr id="16" name="Title Placeholder 1"/>
          <p:cNvSpPr>
            <a:spLocks noGrp="1"/>
          </p:cNvSpPr>
          <p:nvPr>
            <p:ph type="title"/>
          </p:nvPr>
        </p:nvSpPr>
        <p:spPr>
          <a:xfrm>
            <a:off x="609600" y="2240573"/>
            <a:ext cx="8229600" cy="857250"/>
          </a:xfrm>
          <a:prstGeom prst="rect">
            <a:avLst/>
          </a:prstGeom>
        </p:spPr>
        <p:txBody>
          <a:bodyPr vert="horz" lIns="91440" tIns="45720" rIns="91440" bIns="45720" rtlCol="0" anchor="ctr">
            <a:normAutofit/>
          </a:bodyPr>
          <a:lstStyle>
            <a:lvl1pPr>
              <a:defRPr sz="2400">
                <a:solidFill>
                  <a:schemeClr val="bg1"/>
                </a:solidFill>
              </a:defRPr>
            </a:lvl1pPr>
          </a:lstStyle>
          <a:p>
            <a:r>
              <a:rPr lang="en-US" dirty="0"/>
              <a:t>Click to edit Master title style</a:t>
            </a:r>
            <a:endParaRPr lang="en-JM" dirty="0"/>
          </a:p>
        </p:txBody>
      </p:sp>
    </p:spTree>
    <p:extLst>
      <p:ext uri="{BB962C8B-B14F-4D97-AF65-F5344CB8AC3E}">
        <p14:creationId xmlns:p14="http://schemas.microsoft.com/office/powerpoint/2010/main" val="528370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Title and Content">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4572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b="0" i="0" dirty="0">
              <a:solidFill>
                <a:srgbClr val="F34F57"/>
              </a:solidFill>
              <a:latin typeface="Arial" charset="0"/>
            </a:endParaRPr>
          </a:p>
        </p:txBody>
      </p:sp>
      <p:sp>
        <p:nvSpPr>
          <p:cNvPr id="12" name="Rectangle 11"/>
          <p:cNvSpPr/>
          <p:nvPr userDrawn="1"/>
        </p:nvSpPr>
        <p:spPr>
          <a:xfrm>
            <a:off x="4572000" y="0"/>
            <a:ext cx="4572000" cy="5143500"/>
          </a:xfrm>
          <a:prstGeom prst="rect">
            <a:avLst/>
          </a:prstGeom>
          <a:solidFill>
            <a:srgbClr val="343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b="0" i="0" dirty="0">
              <a:solidFill>
                <a:srgbClr val="F34F57"/>
              </a:solidFill>
              <a:latin typeface="Arial" charset="0"/>
            </a:endParaRPr>
          </a:p>
        </p:txBody>
      </p:sp>
      <p:sp>
        <p:nvSpPr>
          <p:cNvPr id="15" name="Picture Placeholder 17"/>
          <p:cNvSpPr>
            <a:spLocks noGrp="1" noChangeAspect="1"/>
          </p:cNvSpPr>
          <p:nvPr>
            <p:ph type="pic" sz="quarter" idx="23"/>
          </p:nvPr>
        </p:nvSpPr>
        <p:spPr>
          <a:xfrm>
            <a:off x="1600205" y="1280705"/>
            <a:ext cx="1187997" cy="890997"/>
          </a:xfrm>
          <a:prstGeom prst="ellipse">
            <a:avLst/>
          </a:prstGeom>
          <a:ln w="9525" cmpd="sng">
            <a:solidFill>
              <a:schemeClr val="bg1">
                <a:lumMod val="95000"/>
              </a:schemeClr>
            </a:solidFill>
          </a:ln>
        </p:spPr>
        <p:txBody>
          <a:bodyPr>
            <a:normAutofit/>
          </a:bodyPr>
          <a:lstStyle>
            <a:lvl1pPr marL="0" indent="0" algn="ctr">
              <a:buFontTx/>
              <a:buNone/>
              <a:defRPr sz="1100">
                <a:solidFill>
                  <a:schemeClr val="bg1"/>
                </a:solidFill>
              </a:defRPr>
            </a:lvl1pPr>
          </a:lstStyle>
          <a:p>
            <a:endParaRPr lang="en-JM" dirty="0"/>
          </a:p>
        </p:txBody>
      </p:sp>
      <p:sp>
        <p:nvSpPr>
          <p:cNvPr id="5" name="Picture Placeholder 17"/>
          <p:cNvSpPr>
            <a:spLocks noGrp="1" noChangeAspect="1"/>
          </p:cNvSpPr>
          <p:nvPr>
            <p:ph type="pic" sz="quarter" idx="24"/>
          </p:nvPr>
        </p:nvSpPr>
        <p:spPr>
          <a:xfrm>
            <a:off x="6172205" y="1280705"/>
            <a:ext cx="1187997" cy="890997"/>
          </a:xfrm>
          <a:prstGeom prst="ellipse">
            <a:avLst/>
          </a:prstGeom>
          <a:ln w="28575" cmpd="sng">
            <a:solidFill>
              <a:srgbClr val="FFFFFF"/>
            </a:solidFill>
          </a:ln>
        </p:spPr>
        <p:txBody>
          <a:bodyPr>
            <a:normAutofit/>
          </a:bodyPr>
          <a:lstStyle>
            <a:lvl1pPr marL="0" indent="0" algn="ctr">
              <a:buFontTx/>
              <a:buNone/>
              <a:defRPr sz="1100">
                <a:solidFill>
                  <a:schemeClr val="bg1"/>
                </a:solidFill>
              </a:defRPr>
            </a:lvl1pPr>
          </a:lstStyle>
          <a:p>
            <a:endParaRPr lang="en-JM" dirty="0"/>
          </a:p>
        </p:txBody>
      </p:sp>
    </p:spTree>
    <p:extLst>
      <p:ext uri="{BB962C8B-B14F-4D97-AF65-F5344CB8AC3E}">
        <p14:creationId xmlns:p14="http://schemas.microsoft.com/office/powerpoint/2010/main" val="3327145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8"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pic>
        <p:nvPicPr>
          <p:cNvPr id="11" name="Picture 10" descr="MacBook-Pro-mockup.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9600" y="1885950"/>
            <a:ext cx="4817160" cy="2245888"/>
          </a:xfrm>
          <a:prstGeom prst="rect">
            <a:avLst/>
          </a:prstGeom>
        </p:spPr>
      </p:pic>
      <p:sp>
        <p:nvSpPr>
          <p:cNvPr id="12" name="Picture Placeholder 2"/>
          <p:cNvSpPr>
            <a:spLocks noGrp="1"/>
          </p:cNvSpPr>
          <p:nvPr>
            <p:ph type="pic" sz="quarter" idx="13"/>
          </p:nvPr>
        </p:nvSpPr>
        <p:spPr>
          <a:xfrm>
            <a:off x="1258560" y="2050475"/>
            <a:ext cx="3528000" cy="1674000"/>
          </a:xfrm>
        </p:spPr>
        <p:txBody>
          <a:bodyPr>
            <a:normAutofit/>
          </a:bodyPr>
          <a:lstStyle>
            <a:lvl1pPr>
              <a:defRPr sz="1050">
                <a:solidFill>
                  <a:schemeClr val="bg1"/>
                </a:solidFill>
              </a:defRPr>
            </a:lvl1pPr>
          </a:lstStyle>
          <a:p>
            <a:endParaRPr lang="en-JM" dirty="0"/>
          </a:p>
        </p:txBody>
      </p:sp>
    </p:spTree>
    <p:extLst>
      <p:ext uri="{BB962C8B-B14F-4D97-AF65-F5344CB8AC3E}">
        <p14:creationId xmlns:p14="http://schemas.microsoft.com/office/powerpoint/2010/main" val="2877273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62550"/>
          </a:xfrm>
        </p:spPr>
        <p:txBody>
          <a:bodyPr/>
          <a:lstStyle/>
          <a:p>
            <a:endParaRPr lang="en-JM" dirty="0"/>
          </a:p>
        </p:txBody>
      </p:sp>
    </p:spTree>
    <p:extLst>
      <p:ext uri="{BB962C8B-B14F-4D97-AF65-F5344CB8AC3E}">
        <p14:creationId xmlns:p14="http://schemas.microsoft.com/office/powerpoint/2010/main" val="13288741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7" name="Ellipse 98"/>
          <p:cNvSpPr/>
          <p:nvPr userDrawn="1"/>
        </p:nvSpPr>
        <p:spPr bwMode="auto">
          <a:xfrm rot="10800000" flipV="1">
            <a:off x="639176" y="4408565"/>
            <a:ext cx="2286001" cy="220587"/>
          </a:xfrm>
          <a:prstGeom prst="ellipse">
            <a:avLst/>
          </a:prstGeom>
          <a:gradFill flip="none" rotWithShape="1">
            <a:gsLst>
              <a:gs pos="100000">
                <a:srgbClr val="FFFFFF">
                  <a:alpha val="0"/>
                </a:srgbClr>
              </a:gs>
              <a:gs pos="0">
                <a:schemeClr val="tx1">
                  <a:lumMod val="40000"/>
                  <a:lumOff val="60000"/>
                </a:scheme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en-US" b="0" i="0" dirty="0">
              <a:solidFill>
                <a:srgbClr val="FFFFFF"/>
              </a:solidFill>
              <a:latin typeface="Arial" charset="0"/>
              <a:ea typeface="+mn-ea"/>
              <a:cs typeface="Arial" charset="0"/>
            </a:endParaRPr>
          </a:p>
        </p:txBody>
      </p:sp>
      <p:sp>
        <p:nvSpPr>
          <p:cNvPr id="28" name="Ellipse 98"/>
          <p:cNvSpPr/>
          <p:nvPr userDrawn="1"/>
        </p:nvSpPr>
        <p:spPr bwMode="auto">
          <a:xfrm rot="10800000" flipV="1">
            <a:off x="3077576" y="4398338"/>
            <a:ext cx="2362199" cy="220587"/>
          </a:xfrm>
          <a:prstGeom prst="ellipse">
            <a:avLst/>
          </a:prstGeom>
          <a:gradFill flip="none" rotWithShape="1">
            <a:gsLst>
              <a:gs pos="100000">
                <a:srgbClr val="FFFFFF">
                  <a:alpha val="0"/>
                </a:srgbClr>
              </a:gs>
              <a:gs pos="0">
                <a:schemeClr val="tx1">
                  <a:lumMod val="40000"/>
                  <a:lumOff val="60000"/>
                </a:scheme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en-US" b="0" i="0" dirty="0">
              <a:solidFill>
                <a:srgbClr val="FFFFFF"/>
              </a:solidFill>
              <a:latin typeface="Arial" charset="0"/>
              <a:ea typeface="+mn-ea"/>
              <a:cs typeface="Arial" charset="0"/>
            </a:endParaRPr>
          </a:p>
        </p:txBody>
      </p:sp>
      <p:sp>
        <p:nvSpPr>
          <p:cNvPr id="29" name="Ellipse 98"/>
          <p:cNvSpPr/>
          <p:nvPr userDrawn="1"/>
        </p:nvSpPr>
        <p:spPr bwMode="auto">
          <a:xfrm rot="10800000" flipV="1">
            <a:off x="5668371" y="4398338"/>
            <a:ext cx="2286000" cy="220587"/>
          </a:xfrm>
          <a:prstGeom prst="ellipse">
            <a:avLst/>
          </a:prstGeom>
          <a:gradFill flip="none" rotWithShape="1">
            <a:gsLst>
              <a:gs pos="100000">
                <a:srgbClr val="FFFFFF">
                  <a:alpha val="0"/>
                </a:srgbClr>
              </a:gs>
              <a:gs pos="0">
                <a:schemeClr val="tx1">
                  <a:lumMod val="40000"/>
                  <a:lumOff val="60000"/>
                </a:scheme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en-US" b="0" i="0" dirty="0">
              <a:solidFill>
                <a:srgbClr val="FFFFFF"/>
              </a:solidFill>
              <a:latin typeface="Arial" charset="0"/>
              <a:ea typeface="+mn-ea"/>
              <a:cs typeface="Arial" charset="0"/>
            </a:endParaRPr>
          </a:p>
        </p:txBody>
      </p:sp>
      <p:sp>
        <p:nvSpPr>
          <p:cNvPr id="10" name="Rectangle 9"/>
          <p:cNvSpPr/>
          <p:nvPr userDrawn="1"/>
        </p:nvSpPr>
        <p:spPr>
          <a:xfrm rot="16200000" flipH="1">
            <a:off x="1136447" y="2735686"/>
            <a:ext cx="1261308" cy="2314996"/>
          </a:xfrm>
          <a:prstGeom prst="rect">
            <a:avLst/>
          </a:prstGeom>
          <a:solidFill>
            <a:srgbClr val="343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b="0" i="0" dirty="0">
              <a:latin typeface="Arial" charset="0"/>
              <a:cs typeface="Arial" charset="0"/>
            </a:endParaRPr>
          </a:p>
        </p:txBody>
      </p:sp>
      <p:sp>
        <p:nvSpPr>
          <p:cNvPr id="13" name="Rectangle 12"/>
          <p:cNvSpPr/>
          <p:nvPr userDrawn="1"/>
        </p:nvSpPr>
        <p:spPr>
          <a:xfrm rot="16200000" flipH="1">
            <a:off x="3651051" y="2730708"/>
            <a:ext cx="1261307" cy="2314996"/>
          </a:xfrm>
          <a:prstGeom prst="rect">
            <a:avLst/>
          </a:prstGeom>
          <a:solidFill>
            <a:srgbClr val="343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b="0" i="0" dirty="0">
              <a:latin typeface="Arial" charset="0"/>
              <a:cs typeface="Arial" charset="0"/>
            </a:endParaRPr>
          </a:p>
        </p:txBody>
      </p:sp>
      <p:sp>
        <p:nvSpPr>
          <p:cNvPr id="16" name="Rectangle 15"/>
          <p:cNvSpPr/>
          <p:nvPr userDrawn="1"/>
        </p:nvSpPr>
        <p:spPr>
          <a:xfrm rot="16200000" flipH="1">
            <a:off x="6148862" y="2730709"/>
            <a:ext cx="1261308" cy="2314994"/>
          </a:xfrm>
          <a:prstGeom prst="rect">
            <a:avLst/>
          </a:prstGeom>
          <a:solidFill>
            <a:srgbClr val="343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b="0" i="0" dirty="0">
              <a:latin typeface="Arial" charset="0"/>
              <a:cs typeface="Arial" charset="0"/>
            </a:endParaRPr>
          </a:p>
        </p:txBody>
      </p:sp>
      <p:sp>
        <p:nvSpPr>
          <p:cNvPr id="18" name="Text Placeholder 33"/>
          <p:cNvSpPr>
            <a:spLocks noGrp="1"/>
          </p:cNvSpPr>
          <p:nvPr>
            <p:ph type="body" sz="quarter" idx="16"/>
          </p:nvPr>
        </p:nvSpPr>
        <p:spPr>
          <a:xfrm>
            <a:off x="715372" y="3707770"/>
            <a:ext cx="2110248" cy="731053"/>
          </a:xfrm>
        </p:spPr>
        <p:txBody>
          <a:bodyPr>
            <a:noAutofit/>
          </a:bodyPr>
          <a:lstStyle>
            <a:lvl1pPr marL="0" indent="0" algn="ctr">
              <a:spcBef>
                <a:spcPts val="0"/>
              </a:spcBef>
              <a:buFontTx/>
              <a:buNone/>
              <a:defRPr sz="1100" b="0" i="0">
                <a:solidFill>
                  <a:srgbClr val="FFFFFF"/>
                </a:solidFill>
                <a:latin typeface="Arial" charset="0"/>
                <a:cs typeface="Arial" charset="0"/>
              </a:defRPr>
            </a:lvl1pPr>
            <a:lvl2pPr marL="457200" indent="0">
              <a:buFontTx/>
              <a:buNone/>
              <a:defRPr sz="1400">
                <a:solidFill>
                  <a:schemeClr val="tx1">
                    <a:lumMod val="65000"/>
                    <a:lumOff val="35000"/>
                  </a:schemeClr>
                </a:solidFill>
                <a:latin typeface="PT Sans" pitchFamily="34" charset="0"/>
              </a:defRPr>
            </a:lvl2pPr>
            <a:lvl3pPr marL="914400" indent="0">
              <a:buFontTx/>
              <a:buNone/>
              <a:defRPr sz="1400">
                <a:solidFill>
                  <a:schemeClr val="tx1">
                    <a:lumMod val="65000"/>
                    <a:lumOff val="35000"/>
                  </a:schemeClr>
                </a:solidFill>
                <a:latin typeface="PT Sans" pitchFamily="34" charset="0"/>
              </a:defRPr>
            </a:lvl3pPr>
            <a:lvl4pPr marL="1371600" indent="0">
              <a:buFontTx/>
              <a:buNone/>
              <a:defRPr sz="1400">
                <a:solidFill>
                  <a:schemeClr val="tx1">
                    <a:lumMod val="65000"/>
                    <a:lumOff val="35000"/>
                  </a:schemeClr>
                </a:solidFill>
                <a:latin typeface="PT Sans" pitchFamily="34" charset="0"/>
              </a:defRPr>
            </a:lvl4pPr>
            <a:lvl5pPr marL="1828800" indent="0">
              <a:buFontTx/>
              <a:buNone/>
              <a:defRPr sz="1400">
                <a:solidFill>
                  <a:schemeClr val="tx1">
                    <a:lumMod val="65000"/>
                    <a:lumOff val="35000"/>
                  </a:schemeClr>
                </a:solidFill>
                <a:latin typeface="PT Sans" pitchFamily="34" charset="0"/>
              </a:defRPr>
            </a:lvl5pPr>
          </a:lstStyle>
          <a:p>
            <a:pPr lvl="0"/>
            <a:endParaRPr lang="en-JM" dirty="0"/>
          </a:p>
        </p:txBody>
      </p:sp>
      <p:sp>
        <p:nvSpPr>
          <p:cNvPr id="19" name="Text Placeholder 33"/>
          <p:cNvSpPr>
            <a:spLocks noGrp="1"/>
          </p:cNvSpPr>
          <p:nvPr>
            <p:ph type="body" sz="quarter" idx="17"/>
          </p:nvPr>
        </p:nvSpPr>
        <p:spPr>
          <a:xfrm>
            <a:off x="3229972" y="3707770"/>
            <a:ext cx="2110248" cy="731053"/>
          </a:xfrm>
        </p:spPr>
        <p:txBody>
          <a:bodyPr>
            <a:noAutofit/>
          </a:bodyPr>
          <a:lstStyle>
            <a:lvl1pPr marL="0" indent="0" algn="ctr">
              <a:spcBef>
                <a:spcPts val="0"/>
              </a:spcBef>
              <a:buFontTx/>
              <a:buNone/>
              <a:defRPr sz="1100" b="0" i="0">
                <a:solidFill>
                  <a:srgbClr val="FFFFFF"/>
                </a:solidFill>
                <a:latin typeface="Arial" charset="0"/>
                <a:cs typeface="Arial" charset="0"/>
              </a:defRPr>
            </a:lvl1pPr>
            <a:lvl2pPr marL="457200" indent="0">
              <a:buFontTx/>
              <a:buNone/>
              <a:defRPr sz="1400">
                <a:solidFill>
                  <a:schemeClr val="tx1">
                    <a:lumMod val="65000"/>
                    <a:lumOff val="35000"/>
                  </a:schemeClr>
                </a:solidFill>
                <a:latin typeface="PT Sans" pitchFamily="34" charset="0"/>
              </a:defRPr>
            </a:lvl2pPr>
            <a:lvl3pPr marL="914400" indent="0">
              <a:buFontTx/>
              <a:buNone/>
              <a:defRPr sz="1400">
                <a:solidFill>
                  <a:schemeClr val="tx1">
                    <a:lumMod val="65000"/>
                    <a:lumOff val="35000"/>
                  </a:schemeClr>
                </a:solidFill>
                <a:latin typeface="PT Sans" pitchFamily="34" charset="0"/>
              </a:defRPr>
            </a:lvl3pPr>
            <a:lvl4pPr marL="1371600" indent="0">
              <a:buFontTx/>
              <a:buNone/>
              <a:defRPr sz="1400">
                <a:solidFill>
                  <a:schemeClr val="tx1">
                    <a:lumMod val="65000"/>
                    <a:lumOff val="35000"/>
                  </a:schemeClr>
                </a:solidFill>
                <a:latin typeface="PT Sans" pitchFamily="34" charset="0"/>
              </a:defRPr>
            </a:lvl4pPr>
            <a:lvl5pPr marL="1828800" indent="0">
              <a:buFontTx/>
              <a:buNone/>
              <a:defRPr sz="1400">
                <a:solidFill>
                  <a:schemeClr val="tx1">
                    <a:lumMod val="65000"/>
                    <a:lumOff val="35000"/>
                  </a:schemeClr>
                </a:solidFill>
                <a:latin typeface="PT Sans" pitchFamily="34" charset="0"/>
              </a:defRPr>
            </a:lvl5pPr>
          </a:lstStyle>
          <a:p>
            <a:pPr lvl="0"/>
            <a:endParaRPr lang="en-JM" dirty="0"/>
          </a:p>
        </p:txBody>
      </p:sp>
      <p:sp>
        <p:nvSpPr>
          <p:cNvPr id="20" name="Text Placeholder 33"/>
          <p:cNvSpPr>
            <a:spLocks noGrp="1"/>
          </p:cNvSpPr>
          <p:nvPr>
            <p:ph type="body" sz="quarter" idx="18"/>
          </p:nvPr>
        </p:nvSpPr>
        <p:spPr>
          <a:xfrm>
            <a:off x="5727787" y="3707770"/>
            <a:ext cx="2110248" cy="731053"/>
          </a:xfrm>
        </p:spPr>
        <p:txBody>
          <a:bodyPr>
            <a:noAutofit/>
          </a:bodyPr>
          <a:lstStyle>
            <a:lvl1pPr marL="0" indent="0" algn="ctr">
              <a:spcBef>
                <a:spcPts val="0"/>
              </a:spcBef>
              <a:buFontTx/>
              <a:buNone/>
              <a:defRPr sz="1100" b="0" i="0">
                <a:solidFill>
                  <a:srgbClr val="FFFFFF"/>
                </a:solidFill>
                <a:latin typeface="Arial" charset="0"/>
                <a:cs typeface="Arial" charset="0"/>
              </a:defRPr>
            </a:lvl1pPr>
            <a:lvl2pPr marL="457200" indent="0">
              <a:buFontTx/>
              <a:buNone/>
              <a:defRPr sz="1400">
                <a:solidFill>
                  <a:schemeClr val="tx1">
                    <a:lumMod val="65000"/>
                    <a:lumOff val="35000"/>
                  </a:schemeClr>
                </a:solidFill>
                <a:latin typeface="PT Sans" pitchFamily="34" charset="0"/>
              </a:defRPr>
            </a:lvl2pPr>
            <a:lvl3pPr marL="914400" indent="0">
              <a:buFontTx/>
              <a:buNone/>
              <a:defRPr sz="1400">
                <a:solidFill>
                  <a:schemeClr val="tx1">
                    <a:lumMod val="65000"/>
                    <a:lumOff val="35000"/>
                  </a:schemeClr>
                </a:solidFill>
                <a:latin typeface="PT Sans" pitchFamily="34" charset="0"/>
              </a:defRPr>
            </a:lvl3pPr>
            <a:lvl4pPr marL="1371600" indent="0">
              <a:buFontTx/>
              <a:buNone/>
              <a:defRPr sz="1400">
                <a:solidFill>
                  <a:schemeClr val="tx1">
                    <a:lumMod val="65000"/>
                    <a:lumOff val="35000"/>
                  </a:schemeClr>
                </a:solidFill>
                <a:latin typeface="PT Sans" pitchFamily="34" charset="0"/>
              </a:defRPr>
            </a:lvl4pPr>
            <a:lvl5pPr marL="1828800" indent="0">
              <a:buFontTx/>
              <a:buNone/>
              <a:defRPr sz="1400">
                <a:solidFill>
                  <a:schemeClr val="tx1">
                    <a:lumMod val="65000"/>
                    <a:lumOff val="35000"/>
                  </a:schemeClr>
                </a:solidFill>
                <a:latin typeface="PT Sans" pitchFamily="34" charset="0"/>
              </a:defRPr>
            </a:lvl5pPr>
          </a:lstStyle>
          <a:p>
            <a:pPr lvl="0"/>
            <a:endParaRPr lang="en-JM" dirty="0"/>
          </a:p>
        </p:txBody>
      </p:sp>
      <p:sp>
        <p:nvSpPr>
          <p:cNvPr id="21" name="Text Placeholder 37"/>
          <p:cNvSpPr>
            <a:spLocks noGrp="1"/>
          </p:cNvSpPr>
          <p:nvPr>
            <p:ph type="body" sz="quarter" idx="19"/>
          </p:nvPr>
        </p:nvSpPr>
        <p:spPr>
          <a:xfrm>
            <a:off x="685808" y="3389324"/>
            <a:ext cx="2138867" cy="258763"/>
          </a:xfrm>
        </p:spPr>
        <p:txBody>
          <a:bodyPr>
            <a:noAutofit/>
          </a:bodyPr>
          <a:lstStyle>
            <a:lvl1pPr marL="0" indent="0" algn="ctr">
              <a:spcBef>
                <a:spcPts val="0"/>
              </a:spcBef>
              <a:buNone/>
              <a:defRPr sz="1200" b="0" i="0">
                <a:solidFill>
                  <a:srgbClr val="FFFFFF"/>
                </a:solidFill>
                <a:latin typeface="Arial" charset="0"/>
                <a:ea typeface="Arial" charset="0"/>
                <a:cs typeface="Arial" charset="0"/>
              </a:defRPr>
            </a:lvl1pPr>
            <a:lvl2pPr>
              <a:defRPr>
                <a:latin typeface="Open Sans bold" pitchFamily="34" charset="0"/>
                <a:ea typeface="Open Sans bold" pitchFamily="34" charset="0"/>
                <a:cs typeface="Open Sans bold" pitchFamily="34" charset="0"/>
              </a:defRPr>
            </a:lvl2pPr>
            <a:lvl3pPr>
              <a:defRPr>
                <a:latin typeface="Open Sans bold" pitchFamily="34" charset="0"/>
                <a:ea typeface="Open Sans bold" pitchFamily="34" charset="0"/>
                <a:cs typeface="Open Sans bold" pitchFamily="34" charset="0"/>
              </a:defRPr>
            </a:lvl3pPr>
            <a:lvl4pPr>
              <a:defRPr>
                <a:latin typeface="Open Sans bold" pitchFamily="34" charset="0"/>
                <a:ea typeface="Open Sans bold" pitchFamily="34" charset="0"/>
                <a:cs typeface="Open Sans bold" pitchFamily="34" charset="0"/>
              </a:defRPr>
            </a:lvl4pPr>
            <a:lvl5pPr>
              <a:defRPr>
                <a:latin typeface="Open Sans bold" pitchFamily="34" charset="0"/>
                <a:ea typeface="Open Sans bold" pitchFamily="34" charset="0"/>
                <a:cs typeface="Open Sans bold" pitchFamily="34" charset="0"/>
              </a:defRPr>
            </a:lvl5pPr>
          </a:lstStyle>
          <a:p>
            <a:pPr lvl="0"/>
            <a:endParaRPr lang="en-JM" dirty="0"/>
          </a:p>
        </p:txBody>
      </p:sp>
      <p:sp>
        <p:nvSpPr>
          <p:cNvPr id="22" name="Text Placeholder 37"/>
          <p:cNvSpPr>
            <a:spLocks noGrp="1"/>
          </p:cNvSpPr>
          <p:nvPr>
            <p:ph type="body" sz="quarter" idx="20"/>
          </p:nvPr>
        </p:nvSpPr>
        <p:spPr>
          <a:xfrm>
            <a:off x="3215193" y="3371852"/>
            <a:ext cx="2138867" cy="258763"/>
          </a:xfrm>
        </p:spPr>
        <p:txBody>
          <a:bodyPr>
            <a:noAutofit/>
          </a:bodyPr>
          <a:lstStyle>
            <a:lvl1pPr marL="0" indent="0" algn="ctr">
              <a:spcBef>
                <a:spcPts val="0"/>
              </a:spcBef>
              <a:buNone/>
              <a:defRPr sz="1200" b="0" i="0">
                <a:solidFill>
                  <a:srgbClr val="FFFFFF"/>
                </a:solidFill>
                <a:latin typeface="Arial" charset="0"/>
                <a:ea typeface="Arial" charset="0"/>
                <a:cs typeface="Arial" charset="0"/>
              </a:defRPr>
            </a:lvl1pPr>
            <a:lvl2pPr>
              <a:defRPr>
                <a:latin typeface="Open Sans bold" pitchFamily="34" charset="0"/>
                <a:ea typeface="Open Sans bold" pitchFamily="34" charset="0"/>
                <a:cs typeface="Open Sans bold" pitchFamily="34" charset="0"/>
              </a:defRPr>
            </a:lvl2pPr>
            <a:lvl3pPr>
              <a:defRPr>
                <a:latin typeface="Open Sans bold" pitchFamily="34" charset="0"/>
                <a:ea typeface="Open Sans bold" pitchFamily="34" charset="0"/>
                <a:cs typeface="Open Sans bold" pitchFamily="34" charset="0"/>
              </a:defRPr>
            </a:lvl3pPr>
            <a:lvl4pPr>
              <a:defRPr>
                <a:latin typeface="Open Sans bold" pitchFamily="34" charset="0"/>
                <a:ea typeface="Open Sans bold" pitchFamily="34" charset="0"/>
                <a:cs typeface="Open Sans bold" pitchFamily="34" charset="0"/>
              </a:defRPr>
            </a:lvl4pPr>
            <a:lvl5pPr>
              <a:defRPr>
                <a:latin typeface="Open Sans bold" pitchFamily="34" charset="0"/>
                <a:ea typeface="Open Sans bold" pitchFamily="34" charset="0"/>
                <a:cs typeface="Open Sans bold" pitchFamily="34" charset="0"/>
              </a:defRPr>
            </a:lvl5pPr>
          </a:lstStyle>
          <a:p>
            <a:pPr lvl="0"/>
            <a:endParaRPr lang="en-JM" dirty="0"/>
          </a:p>
        </p:txBody>
      </p:sp>
      <p:sp>
        <p:nvSpPr>
          <p:cNvPr id="23" name="Text Placeholder 37"/>
          <p:cNvSpPr>
            <a:spLocks noGrp="1"/>
          </p:cNvSpPr>
          <p:nvPr>
            <p:ph type="body" sz="quarter" idx="21"/>
          </p:nvPr>
        </p:nvSpPr>
        <p:spPr>
          <a:xfrm>
            <a:off x="5727796" y="3371852"/>
            <a:ext cx="2138867" cy="258763"/>
          </a:xfrm>
        </p:spPr>
        <p:txBody>
          <a:bodyPr>
            <a:noAutofit/>
          </a:bodyPr>
          <a:lstStyle>
            <a:lvl1pPr marL="0" indent="0" algn="ctr">
              <a:spcBef>
                <a:spcPts val="0"/>
              </a:spcBef>
              <a:buNone/>
              <a:defRPr sz="1200" b="0" i="0">
                <a:solidFill>
                  <a:srgbClr val="FFFFFF"/>
                </a:solidFill>
                <a:latin typeface="Arial" charset="0"/>
                <a:ea typeface="Arial" charset="0"/>
                <a:cs typeface="Arial" charset="0"/>
              </a:defRPr>
            </a:lvl1pPr>
            <a:lvl2pPr>
              <a:defRPr>
                <a:latin typeface="Open Sans bold" pitchFamily="34" charset="0"/>
                <a:ea typeface="Open Sans bold" pitchFamily="34" charset="0"/>
                <a:cs typeface="Open Sans bold" pitchFamily="34" charset="0"/>
              </a:defRPr>
            </a:lvl2pPr>
            <a:lvl3pPr>
              <a:defRPr>
                <a:latin typeface="Open Sans bold" pitchFamily="34" charset="0"/>
                <a:ea typeface="Open Sans bold" pitchFamily="34" charset="0"/>
                <a:cs typeface="Open Sans bold" pitchFamily="34" charset="0"/>
              </a:defRPr>
            </a:lvl3pPr>
            <a:lvl4pPr>
              <a:defRPr>
                <a:latin typeface="Open Sans bold" pitchFamily="34" charset="0"/>
                <a:ea typeface="Open Sans bold" pitchFamily="34" charset="0"/>
                <a:cs typeface="Open Sans bold" pitchFamily="34" charset="0"/>
              </a:defRPr>
            </a:lvl4pPr>
            <a:lvl5pPr>
              <a:defRPr>
                <a:latin typeface="Open Sans bold" pitchFamily="34" charset="0"/>
                <a:ea typeface="Open Sans bold" pitchFamily="34" charset="0"/>
                <a:cs typeface="Open Sans bold" pitchFamily="34" charset="0"/>
              </a:defRPr>
            </a:lvl5pPr>
          </a:lstStyle>
          <a:p>
            <a:pPr lvl="0"/>
            <a:endParaRPr lang="en-JM" dirty="0"/>
          </a:p>
        </p:txBody>
      </p:sp>
      <p:sp>
        <p:nvSpPr>
          <p:cNvPr id="24" name="Picture Placeholder 28"/>
          <p:cNvSpPr>
            <a:spLocks noGrp="1"/>
          </p:cNvSpPr>
          <p:nvPr>
            <p:ph type="pic" sz="quarter" idx="13"/>
          </p:nvPr>
        </p:nvSpPr>
        <p:spPr>
          <a:xfrm>
            <a:off x="609606" y="1509930"/>
            <a:ext cx="2315571" cy="1752600"/>
          </a:xfrm>
        </p:spPr>
        <p:txBody>
          <a:bodyPr>
            <a:normAutofit/>
          </a:bodyPr>
          <a:lstStyle>
            <a:lvl1pPr marL="0" indent="0">
              <a:buFontTx/>
              <a:buNone/>
              <a:defRPr sz="1050" b="0" i="0">
                <a:solidFill>
                  <a:schemeClr val="tx1">
                    <a:lumMod val="65000"/>
                    <a:lumOff val="35000"/>
                  </a:schemeClr>
                </a:solidFill>
                <a:latin typeface="Arial" charset="0"/>
                <a:cs typeface="Arial" charset="0"/>
              </a:defRPr>
            </a:lvl1pPr>
          </a:lstStyle>
          <a:p>
            <a:endParaRPr lang="en-JM" dirty="0"/>
          </a:p>
        </p:txBody>
      </p:sp>
      <p:sp>
        <p:nvSpPr>
          <p:cNvPr id="25" name="Picture Placeholder 28"/>
          <p:cNvSpPr>
            <a:spLocks noGrp="1"/>
          </p:cNvSpPr>
          <p:nvPr>
            <p:ph type="pic" sz="quarter" idx="14"/>
          </p:nvPr>
        </p:nvSpPr>
        <p:spPr>
          <a:xfrm>
            <a:off x="3124206" y="1504950"/>
            <a:ext cx="2315571" cy="1752600"/>
          </a:xfrm>
        </p:spPr>
        <p:txBody>
          <a:bodyPr>
            <a:normAutofit/>
          </a:bodyPr>
          <a:lstStyle>
            <a:lvl1pPr marL="0" indent="0">
              <a:buFontTx/>
              <a:buNone/>
              <a:defRPr sz="1050" b="0" i="0">
                <a:solidFill>
                  <a:schemeClr val="tx1">
                    <a:lumMod val="65000"/>
                    <a:lumOff val="35000"/>
                  </a:schemeClr>
                </a:solidFill>
                <a:latin typeface="Arial" charset="0"/>
                <a:cs typeface="Arial" charset="0"/>
              </a:defRPr>
            </a:lvl1pPr>
          </a:lstStyle>
          <a:p>
            <a:endParaRPr lang="en-JM" dirty="0"/>
          </a:p>
        </p:txBody>
      </p:sp>
      <p:sp>
        <p:nvSpPr>
          <p:cNvPr id="26" name="Picture Placeholder 28"/>
          <p:cNvSpPr>
            <a:spLocks noGrp="1"/>
          </p:cNvSpPr>
          <p:nvPr>
            <p:ph type="pic" sz="quarter" idx="15"/>
          </p:nvPr>
        </p:nvSpPr>
        <p:spPr>
          <a:xfrm>
            <a:off x="5621400" y="1504950"/>
            <a:ext cx="2315571" cy="1752600"/>
          </a:xfrm>
        </p:spPr>
        <p:txBody>
          <a:bodyPr>
            <a:normAutofit/>
          </a:bodyPr>
          <a:lstStyle>
            <a:lvl1pPr marL="0" indent="0">
              <a:buFontTx/>
              <a:buNone/>
              <a:defRPr sz="1050" b="0" i="0">
                <a:solidFill>
                  <a:schemeClr val="tx1">
                    <a:lumMod val="65000"/>
                    <a:lumOff val="35000"/>
                  </a:schemeClr>
                </a:solidFill>
                <a:latin typeface="Arial" charset="0"/>
                <a:cs typeface="Arial" charset="0"/>
              </a:defRPr>
            </a:lvl1pPr>
          </a:lstStyle>
          <a:p>
            <a:endParaRPr lang="en-JM" dirty="0"/>
          </a:p>
        </p:txBody>
      </p:sp>
      <p:sp>
        <p:nvSpPr>
          <p:cNvPr id="30"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31"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443527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76800" y="514350"/>
            <a:ext cx="3810000" cy="857250"/>
          </a:xfrm>
        </p:spPr>
        <p:txBody>
          <a:bodyPr>
            <a:noAutofit/>
          </a:bodyPr>
          <a:lstStyle>
            <a:lvl1pPr algn="l">
              <a:defRPr sz="2800">
                <a:solidFill>
                  <a:srgbClr val="343E48"/>
                </a:solidFill>
              </a:defRPr>
            </a:lvl1pPr>
          </a:lstStyle>
          <a:p>
            <a:r>
              <a:rPr lang="en-US" dirty="0"/>
              <a:t>Click to edit Master title style</a:t>
            </a:r>
            <a:endParaRPr lang="en-JM" dirty="0"/>
          </a:p>
        </p:txBody>
      </p:sp>
      <p:sp>
        <p:nvSpPr>
          <p:cNvPr id="8" name="Picture Placeholder 7"/>
          <p:cNvSpPr>
            <a:spLocks noGrp="1"/>
          </p:cNvSpPr>
          <p:nvPr>
            <p:ph type="pic" sz="quarter" idx="13"/>
          </p:nvPr>
        </p:nvSpPr>
        <p:spPr>
          <a:xfrm>
            <a:off x="0" y="0"/>
            <a:ext cx="4572000" cy="5143500"/>
          </a:xfrm>
        </p:spPr>
        <p:txBody>
          <a:bodyPr/>
          <a:lstStyle/>
          <a:p>
            <a:endParaRPr lang="en-JM" dirty="0"/>
          </a:p>
        </p:txBody>
      </p:sp>
      <p:sp>
        <p:nvSpPr>
          <p:cNvPr id="18" name="Text Placeholder 17"/>
          <p:cNvSpPr>
            <a:spLocks noGrp="1"/>
          </p:cNvSpPr>
          <p:nvPr>
            <p:ph type="body" sz="quarter" idx="15"/>
          </p:nvPr>
        </p:nvSpPr>
        <p:spPr>
          <a:xfrm>
            <a:off x="5029200" y="2041523"/>
            <a:ext cx="3505200" cy="990600"/>
          </a:xfrm>
        </p:spPr>
        <p:txBody>
          <a:bodyPr>
            <a:noAutofit/>
          </a:bodyPr>
          <a:lstStyle>
            <a:lvl1pPr marL="0" indent="0">
              <a:buFontTx/>
              <a:buNone/>
              <a:defRPr sz="900" b="0" i="0">
                <a:solidFill>
                  <a:srgbClr val="A6A6A6"/>
                </a:solidFill>
                <a:latin typeface="Arial" charset="0"/>
                <a:cs typeface="Arial" charset="0"/>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0" name="Content Placeholder 19"/>
          <p:cNvSpPr>
            <a:spLocks noGrp="1"/>
          </p:cNvSpPr>
          <p:nvPr>
            <p:ph sz="quarter" idx="16"/>
          </p:nvPr>
        </p:nvSpPr>
        <p:spPr>
          <a:xfrm>
            <a:off x="5638800" y="3108328"/>
            <a:ext cx="2438400" cy="307975"/>
          </a:xfrm>
          <a:prstGeom prst="rect">
            <a:avLst/>
          </a:prstGeom>
          <a:noFill/>
        </p:spPr>
        <p:txBody>
          <a:bodyPr>
            <a:noAutofit/>
          </a:bodyPr>
          <a:lstStyle>
            <a:lvl1pPr marL="0" indent="0">
              <a:buFontTx/>
              <a:buNone/>
              <a:defRPr sz="900" b="0" i="0">
                <a:solidFill>
                  <a:srgbClr val="A6A6A6"/>
                </a:solidFill>
                <a:latin typeface="Arial" charset="0"/>
                <a:cs typeface="Arial"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1" name="Content Placeholder 19"/>
          <p:cNvSpPr>
            <a:spLocks noGrp="1"/>
          </p:cNvSpPr>
          <p:nvPr>
            <p:ph sz="quarter" idx="17"/>
          </p:nvPr>
        </p:nvSpPr>
        <p:spPr>
          <a:xfrm>
            <a:off x="5638800" y="3562353"/>
            <a:ext cx="2438400" cy="465119"/>
          </a:xfrm>
          <a:prstGeom prst="rect">
            <a:avLst/>
          </a:prstGeom>
          <a:noFill/>
        </p:spPr>
        <p:txBody>
          <a:bodyPr>
            <a:noAutofit/>
          </a:bodyPr>
          <a:lstStyle>
            <a:lvl1pPr marL="0" indent="0">
              <a:buFontTx/>
              <a:buNone/>
              <a:defRPr sz="900" b="0" i="0">
                <a:solidFill>
                  <a:srgbClr val="A6A6A6"/>
                </a:solidFill>
                <a:latin typeface="Arial" charset="0"/>
                <a:cs typeface="Arial"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3" name="Text Placeholder 22"/>
          <p:cNvSpPr>
            <a:spLocks noGrp="1"/>
          </p:cNvSpPr>
          <p:nvPr>
            <p:ph type="body" sz="quarter" idx="18"/>
          </p:nvPr>
        </p:nvSpPr>
        <p:spPr>
          <a:xfrm>
            <a:off x="5029200" y="1733555"/>
            <a:ext cx="3505200" cy="357187"/>
          </a:xfrm>
        </p:spPr>
        <p:txBody>
          <a:bodyPr>
            <a:noAutofit/>
          </a:bodyPr>
          <a:lstStyle>
            <a:lvl1pPr marL="0" indent="0">
              <a:buFontTx/>
              <a:buNone/>
              <a:defRPr sz="1100" b="0" i="0">
                <a:solidFill>
                  <a:srgbClr val="ED3645"/>
                </a:solidFill>
                <a:latin typeface="Lato Regular"/>
                <a:ea typeface="Arial" charset="0"/>
                <a:cs typeface="Lato Regular"/>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JM" dirty="0"/>
          </a:p>
        </p:txBody>
      </p:sp>
    </p:spTree>
    <p:extLst>
      <p:ext uri="{BB962C8B-B14F-4D97-AF65-F5344CB8AC3E}">
        <p14:creationId xmlns:p14="http://schemas.microsoft.com/office/powerpoint/2010/main" val="14070236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7" name="Picture Placeholder 3"/>
          <p:cNvSpPr>
            <a:spLocks noGrp="1"/>
          </p:cNvSpPr>
          <p:nvPr>
            <p:ph type="pic" sz="quarter" idx="63"/>
          </p:nvPr>
        </p:nvSpPr>
        <p:spPr>
          <a:xfrm>
            <a:off x="0" y="1733550"/>
            <a:ext cx="4724400" cy="2895600"/>
          </a:xfrm>
        </p:spPr>
        <p:txBody>
          <a:bodyPr>
            <a:normAutofit/>
          </a:bodyPr>
          <a:lstStyle>
            <a:lvl1pPr>
              <a:defRPr sz="1400"/>
            </a:lvl1pPr>
          </a:lstStyle>
          <a:p>
            <a:endParaRPr lang="en-JM" dirty="0"/>
          </a:p>
        </p:txBody>
      </p:sp>
      <p:sp>
        <p:nvSpPr>
          <p:cNvPr id="8" name="Text Placeholder 5"/>
          <p:cNvSpPr>
            <a:spLocks noGrp="1"/>
          </p:cNvSpPr>
          <p:nvPr>
            <p:ph type="body" sz="quarter" idx="66"/>
          </p:nvPr>
        </p:nvSpPr>
        <p:spPr>
          <a:xfrm>
            <a:off x="5475297" y="2274270"/>
            <a:ext cx="2994025" cy="1219818"/>
          </a:xfrm>
        </p:spPr>
        <p:txBody>
          <a:bodyPr>
            <a:normAutofit/>
          </a:bodyPr>
          <a:lstStyle>
            <a:lvl1pPr marL="0" indent="0">
              <a:buFontTx/>
              <a:buNone/>
              <a:defRPr sz="900" b="0" i="0">
                <a:solidFill>
                  <a:srgbClr val="A6A6A6"/>
                </a:solidFill>
                <a:latin typeface="Arial" charset="0"/>
                <a:cs typeface="Arial"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9" name="Text Placeholder 8"/>
          <p:cNvSpPr>
            <a:spLocks noGrp="1"/>
          </p:cNvSpPr>
          <p:nvPr>
            <p:ph type="body" sz="quarter" idx="67"/>
          </p:nvPr>
        </p:nvSpPr>
        <p:spPr>
          <a:xfrm>
            <a:off x="5965832" y="1916118"/>
            <a:ext cx="1730375" cy="358775"/>
          </a:xfrm>
        </p:spPr>
        <p:txBody>
          <a:bodyPr>
            <a:noAutofit/>
          </a:bodyPr>
          <a:lstStyle>
            <a:lvl1pPr marL="0" indent="0">
              <a:buFontTx/>
              <a:buNone/>
              <a:defRPr sz="1100">
                <a:solidFill>
                  <a:srgbClr val="ED3645"/>
                </a:solidFill>
                <a:latin typeface="Lato Regular"/>
                <a:cs typeface="Lato Regular"/>
              </a:defRPr>
            </a:lvl1pPr>
            <a:lvl2pPr marL="457200" indent="0">
              <a:buFontTx/>
              <a:buNone/>
              <a:defRPr sz="1400">
                <a:latin typeface="Franklin Gothic Medium" pitchFamily="34" charset="0"/>
              </a:defRPr>
            </a:lvl2pPr>
            <a:lvl3pPr marL="914400" indent="0">
              <a:buFontTx/>
              <a:buNone/>
              <a:defRPr sz="1400">
                <a:latin typeface="Franklin Gothic Medium" pitchFamily="34" charset="0"/>
              </a:defRPr>
            </a:lvl3pPr>
            <a:lvl4pPr marL="1371600" indent="0">
              <a:buFontTx/>
              <a:buNone/>
              <a:defRPr sz="1400">
                <a:latin typeface="Franklin Gothic Medium" pitchFamily="34" charset="0"/>
              </a:defRPr>
            </a:lvl4pPr>
            <a:lvl5pPr marL="1828800" indent="0">
              <a:buFontTx/>
              <a:buNone/>
              <a:defRPr sz="1400">
                <a:latin typeface="Franklin Gothic Medium" pitchFamily="34" charset="0"/>
              </a:defRPr>
            </a:lvl5pPr>
          </a:lstStyle>
          <a:p>
            <a:pPr lvl="0"/>
            <a:endParaRPr lang="en-JM" dirty="0"/>
          </a:p>
        </p:txBody>
      </p:sp>
      <p:sp>
        <p:nvSpPr>
          <p:cNvPr id="10"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2"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98135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7" name="Picture Placeholder 3"/>
          <p:cNvSpPr>
            <a:spLocks noGrp="1"/>
          </p:cNvSpPr>
          <p:nvPr>
            <p:ph type="pic" sz="quarter" idx="63"/>
          </p:nvPr>
        </p:nvSpPr>
        <p:spPr>
          <a:xfrm>
            <a:off x="0" y="1504950"/>
            <a:ext cx="9144000" cy="2133600"/>
          </a:xfrm>
        </p:spPr>
        <p:txBody>
          <a:bodyPr>
            <a:normAutofit/>
          </a:bodyPr>
          <a:lstStyle>
            <a:lvl1pPr>
              <a:defRPr sz="1400"/>
            </a:lvl1pPr>
          </a:lstStyle>
          <a:p>
            <a:endParaRPr lang="en-JM" dirty="0"/>
          </a:p>
        </p:txBody>
      </p:sp>
      <p:sp>
        <p:nvSpPr>
          <p:cNvPr id="5"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8"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42432091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rial" charset="0"/>
            </a:endParaRPr>
          </a:p>
        </p:txBody>
      </p:sp>
      <p:pic>
        <p:nvPicPr>
          <p:cNvPr id="7" name="Picture 6" descr="01-iPad-Air-Mock-up.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4179" y="950310"/>
            <a:ext cx="2655651" cy="2800350"/>
          </a:xfrm>
          <a:prstGeom prst="rect">
            <a:avLst/>
          </a:prstGeom>
        </p:spPr>
      </p:pic>
      <p:sp>
        <p:nvSpPr>
          <p:cNvPr id="8" name="Picture Placeholder 6"/>
          <p:cNvSpPr>
            <a:spLocks noGrp="1"/>
          </p:cNvSpPr>
          <p:nvPr>
            <p:ph type="pic" sz="quarter" idx="13"/>
          </p:nvPr>
        </p:nvSpPr>
        <p:spPr>
          <a:xfrm>
            <a:off x="3476547" y="1350359"/>
            <a:ext cx="2190904" cy="2106000"/>
          </a:xfrm>
        </p:spPr>
        <p:txBody>
          <a:bodyPr/>
          <a:lstStyle/>
          <a:p>
            <a:endParaRPr lang="en-JM" dirty="0"/>
          </a:p>
        </p:txBody>
      </p:sp>
      <p:sp>
        <p:nvSpPr>
          <p:cNvPr id="9" name="Oval 8"/>
          <p:cNvSpPr/>
          <p:nvPr userDrawn="1"/>
        </p:nvSpPr>
        <p:spPr>
          <a:xfrm>
            <a:off x="8334300" y="537368"/>
            <a:ext cx="324000" cy="228600"/>
          </a:xfrm>
          <a:prstGeom prst="ellipse">
            <a:avLst/>
          </a:prstGeom>
          <a:solidFill>
            <a:srgbClr val="048B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b="0" i="0" dirty="0">
              <a:latin typeface="Arial" charset="0"/>
            </a:endParaRPr>
          </a:p>
        </p:txBody>
      </p:sp>
      <p:sp>
        <p:nvSpPr>
          <p:cNvPr id="10" name="Slide Number Placeholder 8"/>
          <p:cNvSpPr txBox="1">
            <a:spLocks/>
          </p:cNvSpPr>
          <p:nvPr userDrawn="1"/>
        </p:nvSpPr>
        <p:spPr>
          <a:xfrm>
            <a:off x="8305800" y="514353"/>
            <a:ext cx="381000" cy="27463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6D9E213-597C-AF4D-9FA4-E6EB34EC18B6}" type="slidenum">
              <a:rPr lang="en-US" sz="800" smtClean="0">
                <a:solidFill>
                  <a:srgbClr val="FFFFFF"/>
                </a:solidFill>
                <a:latin typeface="Lato Light"/>
                <a:cs typeface="Lato Light"/>
              </a:rPr>
              <a:pPr algn="ctr"/>
              <a:t>‹#›</a:t>
            </a:fld>
            <a:endParaRPr lang="en-US" sz="900" dirty="0">
              <a:solidFill>
                <a:srgbClr val="FFFFFF"/>
              </a:solidFill>
              <a:latin typeface="Lato Light"/>
              <a:cs typeface="Lato Light"/>
            </a:endParaRPr>
          </a:p>
        </p:txBody>
      </p:sp>
    </p:spTree>
    <p:extLst>
      <p:ext uri="{BB962C8B-B14F-4D97-AF65-F5344CB8AC3E}">
        <p14:creationId xmlns:p14="http://schemas.microsoft.com/office/powerpoint/2010/main" val="11432957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0"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pic>
        <p:nvPicPr>
          <p:cNvPr id="11" name="Picture 10" descr="iMac-Cinema-Monitor-Style-Mock-up.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62200" y="2286003"/>
            <a:ext cx="4267200" cy="2488997"/>
          </a:xfrm>
          <a:prstGeom prst="rect">
            <a:avLst/>
          </a:prstGeom>
        </p:spPr>
      </p:pic>
      <p:sp>
        <p:nvSpPr>
          <p:cNvPr id="12" name="Picture Placeholder 21"/>
          <p:cNvSpPr>
            <a:spLocks noGrp="1"/>
          </p:cNvSpPr>
          <p:nvPr>
            <p:ph type="pic" sz="quarter" idx="16"/>
          </p:nvPr>
        </p:nvSpPr>
        <p:spPr>
          <a:xfrm>
            <a:off x="2716924" y="2505696"/>
            <a:ext cx="3531476" cy="1655380"/>
          </a:xfrm>
        </p:spPr>
        <p:txBody>
          <a:bodyPr>
            <a:normAutofit/>
          </a:bodyPr>
          <a:lstStyle>
            <a:lvl1pPr marL="0" indent="0" algn="ctr">
              <a:buFontTx/>
              <a:buNone/>
              <a:defRPr sz="1200">
                <a:solidFill>
                  <a:schemeClr val="bg1">
                    <a:lumMod val="95000"/>
                  </a:schemeClr>
                </a:solidFill>
              </a:defRPr>
            </a:lvl1pPr>
          </a:lstStyle>
          <a:p>
            <a:endParaRPr lang="en-JM" dirty="0"/>
          </a:p>
        </p:txBody>
      </p:sp>
    </p:spTree>
    <p:extLst>
      <p:ext uri="{BB962C8B-B14F-4D97-AF65-F5344CB8AC3E}">
        <p14:creationId xmlns:p14="http://schemas.microsoft.com/office/powerpoint/2010/main" val="214733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10"/>
          <p:cNvSpPr>
            <a:spLocks noGrp="1"/>
          </p:cNvSpPr>
          <p:nvPr>
            <p:ph type="pic" sz="quarter" idx="26"/>
          </p:nvPr>
        </p:nvSpPr>
        <p:spPr>
          <a:xfrm>
            <a:off x="4299000" y="1657350"/>
            <a:ext cx="1797000" cy="2514600"/>
          </a:xfrm>
        </p:spPr>
        <p:txBody>
          <a:bodyPr>
            <a:normAutofit/>
          </a:bodyPr>
          <a:lstStyle>
            <a:lvl1pPr>
              <a:defRPr sz="1200"/>
            </a:lvl1pPr>
          </a:lstStyle>
          <a:p>
            <a:endParaRPr lang="en-US" dirty="0"/>
          </a:p>
        </p:txBody>
      </p:sp>
      <p:sp>
        <p:nvSpPr>
          <p:cNvPr id="6" name="Picture Placeholder 10"/>
          <p:cNvSpPr>
            <a:spLocks noGrp="1"/>
          </p:cNvSpPr>
          <p:nvPr>
            <p:ph type="pic" sz="quarter" idx="27"/>
          </p:nvPr>
        </p:nvSpPr>
        <p:spPr>
          <a:xfrm>
            <a:off x="539800" y="1657350"/>
            <a:ext cx="1797000" cy="2514600"/>
          </a:xfrm>
        </p:spPr>
        <p:txBody>
          <a:bodyPr>
            <a:normAutofit/>
          </a:bodyPr>
          <a:lstStyle>
            <a:lvl1pPr>
              <a:defRPr sz="1200"/>
            </a:lvl1pPr>
          </a:lstStyle>
          <a:p>
            <a:endParaRPr lang="en-US" dirty="0"/>
          </a:p>
        </p:txBody>
      </p:sp>
      <p:sp>
        <p:nvSpPr>
          <p:cNvPr id="7"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9"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745458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rial" charset="0"/>
            </a:endParaRPr>
          </a:p>
        </p:txBody>
      </p:sp>
      <p:pic>
        <p:nvPicPr>
          <p:cNvPr id="8" name="Picture 7" descr="iPhone-5S-3-colors-Mock-up.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29005" y="1028703"/>
            <a:ext cx="2304029" cy="3444125"/>
          </a:xfrm>
          <a:prstGeom prst="rect">
            <a:avLst/>
          </a:prstGeom>
        </p:spPr>
      </p:pic>
      <p:sp>
        <p:nvSpPr>
          <p:cNvPr id="9" name="Picture Placeholder 19"/>
          <p:cNvSpPr>
            <a:spLocks noGrp="1"/>
          </p:cNvSpPr>
          <p:nvPr>
            <p:ph type="pic" sz="quarter" idx="64"/>
          </p:nvPr>
        </p:nvSpPr>
        <p:spPr>
          <a:xfrm>
            <a:off x="3675633" y="1595128"/>
            <a:ext cx="1758559" cy="2306198"/>
          </a:xfrm>
        </p:spPr>
        <p:txBody>
          <a:bodyPr/>
          <a:lstStyle/>
          <a:p>
            <a:endParaRPr lang="en-JM" dirty="0"/>
          </a:p>
        </p:txBody>
      </p:sp>
      <p:sp>
        <p:nvSpPr>
          <p:cNvPr id="10" name="Oval 9"/>
          <p:cNvSpPr/>
          <p:nvPr userDrawn="1"/>
        </p:nvSpPr>
        <p:spPr>
          <a:xfrm>
            <a:off x="8334300" y="537368"/>
            <a:ext cx="324000" cy="228600"/>
          </a:xfrm>
          <a:prstGeom prst="ellipse">
            <a:avLst/>
          </a:prstGeom>
          <a:solidFill>
            <a:srgbClr val="048B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b="0" i="0" dirty="0">
              <a:latin typeface="Arial" charset="0"/>
            </a:endParaRPr>
          </a:p>
        </p:txBody>
      </p:sp>
      <p:sp>
        <p:nvSpPr>
          <p:cNvPr id="11" name="Slide Number Placeholder 8"/>
          <p:cNvSpPr txBox="1">
            <a:spLocks/>
          </p:cNvSpPr>
          <p:nvPr userDrawn="1"/>
        </p:nvSpPr>
        <p:spPr>
          <a:xfrm>
            <a:off x="8305800" y="514353"/>
            <a:ext cx="381000" cy="27463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6D9E213-597C-AF4D-9FA4-E6EB34EC18B6}" type="slidenum">
              <a:rPr lang="en-US" sz="800" smtClean="0">
                <a:solidFill>
                  <a:srgbClr val="FFFFFF"/>
                </a:solidFill>
                <a:latin typeface="Lato Light"/>
                <a:cs typeface="Lato Light"/>
              </a:rPr>
              <a:pPr algn="ctr"/>
              <a:t>‹#›</a:t>
            </a:fld>
            <a:endParaRPr lang="en-US" sz="900" dirty="0">
              <a:solidFill>
                <a:srgbClr val="FFFFFF"/>
              </a:solidFill>
              <a:latin typeface="Lato Light"/>
              <a:cs typeface="Lato Light"/>
            </a:endParaRPr>
          </a:p>
        </p:txBody>
      </p:sp>
    </p:spTree>
    <p:extLst>
      <p:ext uri="{BB962C8B-B14F-4D97-AF65-F5344CB8AC3E}">
        <p14:creationId xmlns:p14="http://schemas.microsoft.com/office/powerpoint/2010/main" val="13240719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0"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pic>
        <p:nvPicPr>
          <p:cNvPr id="11" name="Picture 10" descr="iPhone-5S-3-colors-Mock-up.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0" y="1881124"/>
            <a:ext cx="1828800" cy="2733740"/>
          </a:xfrm>
          <a:prstGeom prst="rect">
            <a:avLst/>
          </a:prstGeom>
        </p:spPr>
      </p:pic>
      <p:sp>
        <p:nvSpPr>
          <p:cNvPr id="12" name="Picture Placeholder 19"/>
          <p:cNvSpPr>
            <a:spLocks noGrp="1"/>
          </p:cNvSpPr>
          <p:nvPr>
            <p:ph type="pic" sz="quarter" idx="64"/>
          </p:nvPr>
        </p:nvSpPr>
        <p:spPr>
          <a:xfrm>
            <a:off x="4776362" y="2457450"/>
            <a:ext cx="1395838" cy="1676400"/>
          </a:xfrm>
        </p:spPr>
        <p:txBody>
          <a:bodyPr/>
          <a:lstStyle/>
          <a:p>
            <a:endParaRPr lang="en-JM" dirty="0"/>
          </a:p>
        </p:txBody>
      </p:sp>
      <p:pic>
        <p:nvPicPr>
          <p:cNvPr id="13" name="Picture 12" descr="iPhone-5S-3-colors-Mock-up.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743200" y="1881124"/>
            <a:ext cx="1828800" cy="2733740"/>
          </a:xfrm>
          <a:prstGeom prst="rect">
            <a:avLst/>
          </a:prstGeom>
        </p:spPr>
      </p:pic>
      <p:sp>
        <p:nvSpPr>
          <p:cNvPr id="17" name="Picture Placeholder 19"/>
          <p:cNvSpPr>
            <a:spLocks noGrp="1"/>
          </p:cNvSpPr>
          <p:nvPr>
            <p:ph type="pic" sz="quarter" idx="65"/>
          </p:nvPr>
        </p:nvSpPr>
        <p:spPr>
          <a:xfrm>
            <a:off x="2947562" y="2457450"/>
            <a:ext cx="1395838" cy="1676400"/>
          </a:xfrm>
        </p:spPr>
        <p:txBody>
          <a:bodyPr/>
          <a:lstStyle/>
          <a:p>
            <a:endParaRPr lang="en-JM" dirty="0"/>
          </a:p>
        </p:txBody>
      </p:sp>
    </p:spTree>
    <p:extLst>
      <p:ext uri="{BB962C8B-B14F-4D97-AF65-F5344CB8AC3E}">
        <p14:creationId xmlns:p14="http://schemas.microsoft.com/office/powerpoint/2010/main" val="543334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1" name="Text Placeholder 18"/>
          <p:cNvSpPr>
            <a:spLocks noGrp="1"/>
          </p:cNvSpPr>
          <p:nvPr>
            <p:ph type="body" sz="quarter" idx="17"/>
          </p:nvPr>
        </p:nvSpPr>
        <p:spPr>
          <a:xfrm>
            <a:off x="5867400" y="1962150"/>
            <a:ext cx="1600200" cy="304800"/>
          </a:xfrm>
        </p:spPr>
        <p:txBody>
          <a:bodyPr>
            <a:noAutofit/>
          </a:bodyPr>
          <a:lstStyle>
            <a:lvl1pPr marL="0" indent="0" algn="l">
              <a:buFontTx/>
              <a:buNone/>
              <a:defRPr sz="1100" b="0" i="0">
                <a:solidFill>
                  <a:srgbClr val="ED3645"/>
                </a:solidFill>
                <a:latin typeface="Lato Regular"/>
                <a:ea typeface="Arial" charset="0"/>
                <a:cs typeface="Lato Regular"/>
              </a:defRPr>
            </a:lvl1pPr>
          </a:lstStyle>
          <a:p>
            <a:pPr lvl="0"/>
            <a:endParaRPr lang="en-JM" dirty="0"/>
          </a:p>
        </p:txBody>
      </p:sp>
      <p:sp>
        <p:nvSpPr>
          <p:cNvPr id="23" name="Text Placeholder 26"/>
          <p:cNvSpPr>
            <a:spLocks noGrp="1"/>
          </p:cNvSpPr>
          <p:nvPr>
            <p:ph type="body" sz="quarter" idx="19"/>
          </p:nvPr>
        </p:nvSpPr>
        <p:spPr>
          <a:xfrm>
            <a:off x="5867400" y="2190751"/>
            <a:ext cx="2643188" cy="533400"/>
          </a:xfrm>
        </p:spPr>
        <p:txBody>
          <a:bodyPr>
            <a:normAutofit/>
          </a:bodyPr>
          <a:lstStyle>
            <a:lvl1pPr marL="0" indent="0">
              <a:buFontTx/>
              <a:buNone/>
              <a:defRPr sz="1000" b="0" i="0">
                <a:solidFill>
                  <a:srgbClr val="A6A6A6"/>
                </a:solidFill>
                <a:latin typeface="Arial" charset="0"/>
                <a:cs typeface="Arial" charset="0"/>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10" name="Text Placeholder 18"/>
          <p:cNvSpPr>
            <a:spLocks noGrp="1"/>
          </p:cNvSpPr>
          <p:nvPr>
            <p:ph type="body" sz="quarter" idx="21"/>
          </p:nvPr>
        </p:nvSpPr>
        <p:spPr>
          <a:xfrm>
            <a:off x="5867400" y="2876550"/>
            <a:ext cx="1600200" cy="304800"/>
          </a:xfrm>
        </p:spPr>
        <p:txBody>
          <a:bodyPr>
            <a:noAutofit/>
          </a:bodyPr>
          <a:lstStyle>
            <a:lvl1pPr marL="0" indent="0" algn="l">
              <a:buFontTx/>
              <a:buNone/>
              <a:defRPr sz="1100" b="0" i="0">
                <a:solidFill>
                  <a:srgbClr val="ED3645"/>
                </a:solidFill>
                <a:latin typeface="Lato Regular"/>
                <a:ea typeface="Arial" charset="0"/>
                <a:cs typeface="Lato Regular"/>
              </a:defRPr>
            </a:lvl1pPr>
          </a:lstStyle>
          <a:p>
            <a:pPr lvl="0"/>
            <a:endParaRPr lang="en-JM" dirty="0"/>
          </a:p>
        </p:txBody>
      </p:sp>
      <p:sp>
        <p:nvSpPr>
          <p:cNvPr id="11" name="Text Placeholder 26"/>
          <p:cNvSpPr>
            <a:spLocks noGrp="1"/>
          </p:cNvSpPr>
          <p:nvPr>
            <p:ph type="body" sz="quarter" idx="22"/>
          </p:nvPr>
        </p:nvSpPr>
        <p:spPr>
          <a:xfrm>
            <a:off x="5867400" y="3105151"/>
            <a:ext cx="2643188" cy="533400"/>
          </a:xfrm>
        </p:spPr>
        <p:txBody>
          <a:bodyPr>
            <a:normAutofit/>
          </a:bodyPr>
          <a:lstStyle>
            <a:lvl1pPr marL="0" indent="0">
              <a:buFontTx/>
              <a:buNone/>
              <a:defRPr sz="1000" b="0" i="0">
                <a:solidFill>
                  <a:srgbClr val="A6A6A6"/>
                </a:solidFill>
                <a:latin typeface="Arial" charset="0"/>
                <a:cs typeface="Arial" charset="0"/>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12" name="Text Placeholder 18"/>
          <p:cNvSpPr>
            <a:spLocks noGrp="1"/>
          </p:cNvSpPr>
          <p:nvPr>
            <p:ph type="body" sz="quarter" idx="23"/>
          </p:nvPr>
        </p:nvSpPr>
        <p:spPr>
          <a:xfrm>
            <a:off x="5867400" y="3790950"/>
            <a:ext cx="1600200" cy="304800"/>
          </a:xfrm>
        </p:spPr>
        <p:txBody>
          <a:bodyPr>
            <a:noAutofit/>
          </a:bodyPr>
          <a:lstStyle>
            <a:lvl1pPr marL="0" indent="0" algn="l">
              <a:buFontTx/>
              <a:buNone/>
              <a:defRPr sz="1100" b="0" i="0">
                <a:solidFill>
                  <a:srgbClr val="ED3645"/>
                </a:solidFill>
                <a:latin typeface="Lato Regular"/>
                <a:ea typeface="Arial" charset="0"/>
                <a:cs typeface="Lato Regular"/>
              </a:defRPr>
            </a:lvl1pPr>
          </a:lstStyle>
          <a:p>
            <a:pPr lvl="0"/>
            <a:endParaRPr lang="en-JM" dirty="0"/>
          </a:p>
        </p:txBody>
      </p:sp>
      <p:sp>
        <p:nvSpPr>
          <p:cNvPr id="13" name="Text Placeholder 26"/>
          <p:cNvSpPr>
            <a:spLocks noGrp="1"/>
          </p:cNvSpPr>
          <p:nvPr>
            <p:ph type="body" sz="quarter" idx="24"/>
          </p:nvPr>
        </p:nvSpPr>
        <p:spPr>
          <a:xfrm>
            <a:off x="5867400" y="4019551"/>
            <a:ext cx="2643188" cy="533400"/>
          </a:xfrm>
        </p:spPr>
        <p:txBody>
          <a:bodyPr>
            <a:normAutofit/>
          </a:bodyPr>
          <a:lstStyle>
            <a:lvl1pPr marL="0" indent="0">
              <a:buFontTx/>
              <a:buNone/>
              <a:defRPr sz="1000" b="0" i="0">
                <a:solidFill>
                  <a:srgbClr val="A6A6A6"/>
                </a:solidFill>
                <a:latin typeface="Arial" charset="0"/>
                <a:cs typeface="Arial" charset="0"/>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15"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4" name="Text Placeholder 17"/>
          <p:cNvSpPr>
            <a:spLocks noGrp="1"/>
          </p:cNvSpPr>
          <p:nvPr>
            <p:ph type="body" sz="quarter" idx="25"/>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pic>
        <p:nvPicPr>
          <p:cNvPr id="18" name="Picture 17" descr="FireFox-Flat-Browse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9605" y="2528889"/>
            <a:ext cx="4622459" cy="2614613"/>
          </a:xfrm>
          <a:prstGeom prst="rect">
            <a:avLst/>
          </a:prstGeom>
        </p:spPr>
      </p:pic>
      <p:sp>
        <p:nvSpPr>
          <p:cNvPr id="20" name="Picture Placeholder 6"/>
          <p:cNvSpPr>
            <a:spLocks noGrp="1"/>
          </p:cNvSpPr>
          <p:nvPr>
            <p:ph type="pic" sz="quarter" idx="20"/>
          </p:nvPr>
        </p:nvSpPr>
        <p:spPr>
          <a:xfrm>
            <a:off x="698400" y="2956725"/>
            <a:ext cx="4419600" cy="2171700"/>
          </a:xfrm>
        </p:spPr>
        <p:txBody>
          <a:bodyPr/>
          <a:lstStyle/>
          <a:p>
            <a:endParaRPr lang="en-JM" dirty="0"/>
          </a:p>
        </p:txBody>
      </p:sp>
    </p:spTree>
    <p:extLst>
      <p:ext uri="{BB962C8B-B14F-4D97-AF65-F5344CB8AC3E}">
        <p14:creationId xmlns:p14="http://schemas.microsoft.com/office/powerpoint/2010/main" val="17598855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37"/>
          <p:cNvSpPr>
            <a:spLocks noGrp="1"/>
          </p:cNvSpPr>
          <p:nvPr>
            <p:ph sz="quarter" idx="18"/>
          </p:nvPr>
        </p:nvSpPr>
        <p:spPr>
          <a:xfrm>
            <a:off x="2536203" y="1581150"/>
            <a:ext cx="1524000" cy="304800"/>
          </a:xfrm>
        </p:spPr>
        <p:txBody>
          <a:bodyPr>
            <a:noAutofit/>
          </a:bodyPr>
          <a:lstStyle>
            <a:lvl1pPr algn="ctr">
              <a:buNone/>
              <a:defRPr sz="1200" b="0" i="0">
                <a:solidFill>
                  <a:schemeClr val="tx1">
                    <a:lumMod val="50000"/>
                    <a:lumOff val="50000"/>
                  </a:schemeClr>
                </a:solidFill>
                <a:latin typeface="Arial" charset="0"/>
                <a:ea typeface="Arial" charset="0"/>
                <a:cs typeface="Arial" charset="0"/>
              </a:defRPr>
            </a:lvl1pPr>
            <a:lvl2pPr>
              <a:defRPr sz="1600"/>
            </a:lvl2pPr>
            <a:lvl3pPr>
              <a:defRPr sz="1600"/>
            </a:lvl3pPr>
            <a:lvl4pPr>
              <a:defRPr sz="1600"/>
            </a:lvl4pPr>
            <a:lvl5pPr algn="ctr">
              <a:buNone/>
              <a:defRPr sz="1600"/>
            </a:lvl5pPr>
          </a:lstStyle>
          <a:p>
            <a:pPr lvl="0"/>
            <a:endParaRPr lang="en-JM" dirty="0"/>
          </a:p>
        </p:txBody>
      </p:sp>
      <p:sp>
        <p:nvSpPr>
          <p:cNvPr id="8" name="Content Placeholder 37"/>
          <p:cNvSpPr>
            <a:spLocks noGrp="1"/>
          </p:cNvSpPr>
          <p:nvPr>
            <p:ph sz="quarter" idx="19"/>
          </p:nvPr>
        </p:nvSpPr>
        <p:spPr>
          <a:xfrm>
            <a:off x="4443222" y="1581150"/>
            <a:ext cx="1524000" cy="304800"/>
          </a:xfrm>
        </p:spPr>
        <p:txBody>
          <a:bodyPr>
            <a:noAutofit/>
          </a:bodyPr>
          <a:lstStyle>
            <a:lvl1pPr algn="ctr">
              <a:buNone/>
              <a:defRPr sz="1200" b="0" i="0">
                <a:solidFill>
                  <a:schemeClr val="tx1">
                    <a:lumMod val="50000"/>
                    <a:lumOff val="50000"/>
                  </a:schemeClr>
                </a:solidFill>
                <a:latin typeface="Arial" charset="0"/>
                <a:ea typeface="Arial" charset="0"/>
                <a:cs typeface="Arial" charset="0"/>
              </a:defRPr>
            </a:lvl1pPr>
            <a:lvl2pPr>
              <a:defRPr sz="1600"/>
            </a:lvl2pPr>
            <a:lvl3pPr>
              <a:defRPr sz="1600"/>
            </a:lvl3pPr>
            <a:lvl4pPr>
              <a:defRPr sz="1600"/>
            </a:lvl4pPr>
            <a:lvl5pPr algn="ctr">
              <a:buNone/>
              <a:defRPr sz="1600"/>
            </a:lvl5pPr>
          </a:lstStyle>
          <a:p>
            <a:pPr lvl="0"/>
            <a:endParaRPr lang="en-JM" dirty="0"/>
          </a:p>
        </p:txBody>
      </p:sp>
      <p:sp>
        <p:nvSpPr>
          <p:cNvPr id="9" name="Content Placeholder 37"/>
          <p:cNvSpPr>
            <a:spLocks noGrp="1"/>
          </p:cNvSpPr>
          <p:nvPr>
            <p:ph sz="quarter" idx="20"/>
          </p:nvPr>
        </p:nvSpPr>
        <p:spPr>
          <a:xfrm>
            <a:off x="6400800" y="1581150"/>
            <a:ext cx="1524000" cy="304800"/>
          </a:xfrm>
        </p:spPr>
        <p:txBody>
          <a:bodyPr>
            <a:noAutofit/>
          </a:bodyPr>
          <a:lstStyle>
            <a:lvl1pPr algn="ctr">
              <a:buNone/>
              <a:defRPr sz="1200" b="0" i="0">
                <a:solidFill>
                  <a:schemeClr val="tx1">
                    <a:lumMod val="50000"/>
                    <a:lumOff val="50000"/>
                  </a:schemeClr>
                </a:solidFill>
                <a:latin typeface="Arial" charset="0"/>
                <a:ea typeface="Arial" charset="0"/>
                <a:cs typeface="Arial" charset="0"/>
              </a:defRPr>
            </a:lvl1pPr>
            <a:lvl2pPr>
              <a:defRPr sz="1600"/>
            </a:lvl2pPr>
            <a:lvl3pPr>
              <a:defRPr sz="1600"/>
            </a:lvl3pPr>
            <a:lvl4pPr>
              <a:defRPr sz="1600"/>
            </a:lvl4pPr>
            <a:lvl5pPr algn="ctr">
              <a:buNone/>
              <a:defRPr sz="1600"/>
            </a:lvl5pPr>
          </a:lstStyle>
          <a:p>
            <a:pPr lvl="0"/>
            <a:endParaRPr lang="en-JM" dirty="0"/>
          </a:p>
        </p:txBody>
      </p:sp>
      <p:sp>
        <p:nvSpPr>
          <p:cNvPr id="10" name="Content Placeholder 37"/>
          <p:cNvSpPr>
            <a:spLocks noGrp="1"/>
          </p:cNvSpPr>
          <p:nvPr>
            <p:ph sz="quarter" idx="21"/>
          </p:nvPr>
        </p:nvSpPr>
        <p:spPr>
          <a:xfrm>
            <a:off x="609600" y="1581150"/>
            <a:ext cx="1524000" cy="304800"/>
          </a:xfrm>
        </p:spPr>
        <p:txBody>
          <a:bodyPr>
            <a:noAutofit/>
          </a:bodyPr>
          <a:lstStyle>
            <a:lvl1pPr algn="ctr">
              <a:buNone/>
              <a:defRPr sz="1200" b="0" i="0">
                <a:solidFill>
                  <a:schemeClr val="tx1">
                    <a:lumMod val="50000"/>
                    <a:lumOff val="50000"/>
                  </a:schemeClr>
                </a:solidFill>
                <a:latin typeface="Arial" charset="0"/>
                <a:ea typeface="Arial" charset="0"/>
                <a:cs typeface="Arial" charset="0"/>
              </a:defRPr>
            </a:lvl1pPr>
            <a:lvl2pPr>
              <a:defRPr sz="1600"/>
            </a:lvl2pPr>
            <a:lvl3pPr>
              <a:defRPr sz="1600"/>
            </a:lvl3pPr>
            <a:lvl4pPr>
              <a:defRPr sz="1600"/>
            </a:lvl4pPr>
            <a:lvl5pPr algn="ctr">
              <a:buNone/>
              <a:defRPr sz="1600"/>
            </a:lvl5pPr>
          </a:lstStyle>
          <a:p>
            <a:pPr lvl="0"/>
            <a:endParaRPr lang="en-JM" dirty="0"/>
          </a:p>
        </p:txBody>
      </p:sp>
      <p:sp>
        <p:nvSpPr>
          <p:cNvPr id="11" name="Picture Placeholder 28"/>
          <p:cNvSpPr>
            <a:spLocks noGrp="1"/>
          </p:cNvSpPr>
          <p:nvPr>
            <p:ph type="pic" sz="quarter" idx="50"/>
          </p:nvPr>
        </p:nvSpPr>
        <p:spPr>
          <a:xfrm>
            <a:off x="609605" y="2006529"/>
            <a:ext cx="1691997" cy="1268999"/>
          </a:xfrm>
          <a:prstGeom prst="ellipse">
            <a:avLst/>
          </a:prstGeom>
          <a:ln w="76200" cap="sq">
            <a:noFill/>
            <a:miter lim="800000"/>
          </a:ln>
          <a:effectLst/>
        </p:spPr>
        <p:txBody>
          <a:bodyPr>
            <a:normAutofit/>
          </a:bodyPr>
          <a:lstStyle>
            <a:lvl1pPr marL="0" indent="0" algn="ctr">
              <a:buFontTx/>
              <a:buNone/>
              <a:defRPr sz="1200" b="0" i="0">
                <a:solidFill>
                  <a:srgbClr val="17252F"/>
                </a:solidFill>
                <a:latin typeface="Arial" charset="0"/>
                <a:cs typeface="Arial" charset="0"/>
              </a:defRPr>
            </a:lvl1pPr>
          </a:lstStyle>
          <a:p>
            <a:endParaRPr lang="en-JM" dirty="0"/>
          </a:p>
        </p:txBody>
      </p:sp>
      <p:sp>
        <p:nvSpPr>
          <p:cNvPr id="12" name="Picture Placeholder 28"/>
          <p:cNvSpPr>
            <a:spLocks noGrp="1"/>
          </p:cNvSpPr>
          <p:nvPr>
            <p:ph type="pic" sz="quarter" idx="51"/>
          </p:nvPr>
        </p:nvSpPr>
        <p:spPr>
          <a:xfrm>
            <a:off x="2514605" y="2006530"/>
            <a:ext cx="1691997" cy="1268999"/>
          </a:xfrm>
          <a:prstGeom prst="ellipse">
            <a:avLst/>
          </a:prstGeom>
          <a:ln w="76200" cap="sq">
            <a:noFill/>
            <a:miter lim="800000"/>
          </a:ln>
          <a:effectLst/>
        </p:spPr>
        <p:txBody>
          <a:bodyPr>
            <a:normAutofit/>
          </a:bodyPr>
          <a:lstStyle>
            <a:lvl1pPr marL="0" indent="0" algn="ctr">
              <a:buFontTx/>
              <a:buNone/>
              <a:defRPr sz="1200" b="0" i="0">
                <a:solidFill>
                  <a:srgbClr val="17252F"/>
                </a:solidFill>
                <a:latin typeface="Arial" charset="0"/>
                <a:cs typeface="Arial" charset="0"/>
              </a:defRPr>
            </a:lvl1pPr>
          </a:lstStyle>
          <a:p>
            <a:endParaRPr lang="en-JM" dirty="0"/>
          </a:p>
        </p:txBody>
      </p:sp>
      <p:sp>
        <p:nvSpPr>
          <p:cNvPr id="13" name="Picture Placeholder 28"/>
          <p:cNvSpPr>
            <a:spLocks noGrp="1"/>
          </p:cNvSpPr>
          <p:nvPr>
            <p:ph type="pic" sz="quarter" idx="52"/>
          </p:nvPr>
        </p:nvSpPr>
        <p:spPr>
          <a:xfrm>
            <a:off x="4443227" y="2046154"/>
            <a:ext cx="1691997" cy="1268999"/>
          </a:xfrm>
          <a:prstGeom prst="ellipse">
            <a:avLst/>
          </a:prstGeom>
          <a:ln w="76200" cap="sq">
            <a:noFill/>
            <a:miter lim="800000"/>
          </a:ln>
          <a:effectLst/>
        </p:spPr>
        <p:txBody>
          <a:bodyPr>
            <a:normAutofit/>
          </a:bodyPr>
          <a:lstStyle>
            <a:lvl1pPr marL="0" indent="0" algn="ctr">
              <a:buFontTx/>
              <a:buNone/>
              <a:defRPr sz="1200" b="0" i="0">
                <a:solidFill>
                  <a:srgbClr val="17252F"/>
                </a:solidFill>
                <a:latin typeface="Arial" charset="0"/>
                <a:cs typeface="Arial" charset="0"/>
              </a:defRPr>
            </a:lvl1pPr>
          </a:lstStyle>
          <a:p>
            <a:endParaRPr lang="en-JM" dirty="0"/>
          </a:p>
        </p:txBody>
      </p:sp>
      <p:sp>
        <p:nvSpPr>
          <p:cNvPr id="14" name="Picture Placeholder 28"/>
          <p:cNvSpPr>
            <a:spLocks noGrp="1"/>
          </p:cNvSpPr>
          <p:nvPr>
            <p:ph type="pic" sz="quarter" idx="53"/>
          </p:nvPr>
        </p:nvSpPr>
        <p:spPr>
          <a:xfrm>
            <a:off x="6400805" y="2038534"/>
            <a:ext cx="1691997" cy="1268999"/>
          </a:xfrm>
          <a:prstGeom prst="ellipse">
            <a:avLst/>
          </a:prstGeom>
          <a:ln w="76200" cap="sq">
            <a:noFill/>
            <a:miter lim="800000"/>
          </a:ln>
          <a:effectLst/>
        </p:spPr>
        <p:txBody>
          <a:bodyPr>
            <a:normAutofit/>
          </a:bodyPr>
          <a:lstStyle>
            <a:lvl1pPr marL="0" indent="0" algn="ctr">
              <a:buFontTx/>
              <a:buNone/>
              <a:defRPr sz="1200" b="0" i="0">
                <a:solidFill>
                  <a:srgbClr val="17252F"/>
                </a:solidFill>
                <a:latin typeface="Arial" charset="0"/>
                <a:cs typeface="Arial" charset="0"/>
              </a:defRPr>
            </a:lvl1pPr>
          </a:lstStyle>
          <a:p>
            <a:endParaRPr lang="en-JM" dirty="0"/>
          </a:p>
        </p:txBody>
      </p:sp>
      <p:sp>
        <p:nvSpPr>
          <p:cNvPr id="19" name="Text Placeholder 7"/>
          <p:cNvSpPr>
            <a:spLocks noGrp="1"/>
          </p:cNvSpPr>
          <p:nvPr>
            <p:ph type="body" sz="quarter" idx="61"/>
          </p:nvPr>
        </p:nvSpPr>
        <p:spPr>
          <a:xfrm>
            <a:off x="2438400" y="3790950"/>
            <a:ext cx="1828800" cy="533400"/>
          </a:xfrm>
        </p:spPr>
        <p:txBody>
          <a:bodyPr>
            <a:noAutofit/>
          </a:bodyPr>
          <a:lstStyle>
            <a:lvl1pPr marL="0" indent="0" algn="ctr">
              <a:buFontTx/>
              <a:buNone/>
              <a:defRPr sz="1000" b="0" i="0">
                <a:solidFill>
                  <a:srgbClr val="A6A6A6"/>
                </a:solidFill>
                <a:latin typeface="Arial" charset="0"/>
                <a:cs typeface="Arial"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0" name="Text Placeholder 7"/>
          <p:cNvSpPr>
            <a:spLocks noGrp="1"/>
          </p:cNvSpPr>
          <p:nvPr>
            <p:ph type="body" sz="quarter" idx="62"/>
          </p:nvPr>
        </p:nvSpPr>
        <p:spPr>
          <a:xfrm>
            <a:off x="4419600" y="3790950"/>
            <a:ext cx="1828800" cy="533400"/>
          </a:xfrm>
        </p:spPr>
        <p:txBody>
          <a:bodyPr>
            <a:noAutofit/>
          </a:bodyPr>
          <a:lstStyle>
            <a:lvl1pPr marL="0" indent="0" algn="ctr">
              <a:buFontTx/>
              <a:buNone/>
              <a:defRPr sz="1000" b="0" i="0">
                <a:solidFill>
                  <a:srgbClr val="A6A6A6"/>
                </a:solidFill>
                <a:latin typeface="Arial" charset="0"/>
                <a:cs typeface="Arial"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1" name="Text Placeholder 7"/>
          <p:cNvSpPr>
            <a:spLocks noGrp="1"/>
          </p:cNvSpPr>
          <p:nvPr>
            <p:ph type="body" sz="quarter" idx="63"/>
          </p:nvPr>
        </p:nvSpPr>
        <p:spPr>
          <a:xfrm>
            <a:off x="6400800" y="3790950"/>
            <a:ext cx="1828800" cy="533400"/>
          </a:xfrm>
        </p:spPr>
        <p:txBody>
          <a:bodyPr>
            <a:noAutofit/>
          </a:bodyPr>
          <a:lstStyle>
            <a:lvl1pPr marL="0" indent="0" algn="ctr">
              <a:buFontTx/>
              <a:buNone/>
              <a:defRPr sz="1000" b="0" i="0">
                <a:solidFill>
                  <a:srgbClr val="A6A6A6"/>
                </a:solidFill>
                <a:latin typeface="Arial" charset="0"/>
                <a:cs typeface="Arial"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2" name="Text Placeholder 7"/>
          <p:cNvSpPr>
            <a:spLocks noGrp="1"/>
          </p:cNvSpPr>
          <p:nvPr>
            <p:ph type="body" sz="quarter" idx="64"/>
          </p:nvPr>
        </p:nvSpPr>
        <p:spPr>
          <a:xfrm>
            <a:off x="381000" y="3790950"/>
            <a:ext cx="1828800" cy="533400"/>
          </a:xfrm>
        </p:spPr>
        <p:txBody>
          <a:bodyPr>
            <a:noAutofit/>
          </a:bodyPr>
          <a:lstStyle>
            <a:lvl1pPr marL="0" indent="0" algn="ctr">
              <a:buFontTx/>
              <a:buNone/>
              <a:defRPr sz="1000" b="0" i="0">
                <a:solidFill>
                  <a:srgbClr val="A6A6A6"/>
                </a:solidFill>
                <a:latin typeface="Arial" charset="0"/>
                <a:cs typeface="Arial"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16"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8"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9839682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800" b="1" cap="all"/>
            </a:lvl1pPr>
          </a:lstStyle>
          <a:p>
            <a:r>
              <a:rPr lang="en-US" dirty="0"/>
              <a:t>Click to edit Master title style</a:t>
            </a:r>
            <a:endParaRPr lang="en-JM"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458271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26394"/>
            <a:ext cx="4038600" cy="2926556"/>
          </a:xfrm>
        </p:spPr>
        <p:txBody>
          <a:bodyPr>
            <a:normAutofit/>
          </a:bodyPr>
          <a:lstStyle>
            <a:lvl1pPr>
              <a:defRPr sz="1400"/>
            </a:lvl1pPr>
            <a:lvl2pPr>
              <a:defRPr sz="1200" b="0" i="0">
                <a:latin typeface="Arial" charset="0"/>
                <a:cs typeface="Arial" charset="0"/>
              </a:defRPr>
            </a:lvl2pPr>
            <a:lvl3pPr>
              <a:defRPr sz="1100" b="0" i="0">
                <a:latin typeface="Arial" charset="0"/>
                <a:cs typeface="Arial" charset="0"/>
              </a:defRPr>
            </a:lvl3pPr>
            <a:lvl4pPr>
              <a:defRPr sz="1050" b="0" i="0">
                <a:latin typeface="Arial" charset="0"/>
                <a:cs typeface="Arial" charset="0"/>
              </a:defRPr>
            </a:lvl4pPr>
            <a:lvl5pPr>
              <a:defRPr sz="1050" b="0" i="0">
                <a:latin typeface="Arial" charset="0"/>
                <a:cs typeface="Arial"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4" name="Content Placeholder 3"/>
          <p:cNvSpPr>
            <a:spLocks noGrp="1"/>
          </p:cNvSpPr>
          <p:nvPr>
            <p:ph sz="half" idx="2"/>
          </p:nvPr>
        </p:nvSpPr>
        <p:spPr>
          <a:xfrm>
            <a:off x="4648200" y="1626394"/>
            <a:ext cx="4038600" cy="2926556"/>
          </a:xfrm>
        </p:spPr>
        <p:txBody>
          <a:bodyPr>
            <a:normAutofit/>
          </a:bodyPr>
          <a:lstStyle>
            <a:lvl1pPr>
              <a:defRPr sz="1400"/>
            </a:lvl1pPr>
            <a:lvl2pPr>
              <a:defRPr sz="1200" b="0" i="0">
                <a:latin typeface="Arial" charset="0"/>
                <a:cs typeface="Arial" charset="0"/>
              </a:defRPr>
            </a:lvl2pPr>
            <a:lvl3pPr>
              <a:defRPr sz="1100" b="0" i="0">
                <a:latin typeface="Arial" charset="0"/>
                <a:cs typeface="Arial" charset="0"/>
              </a:defRPr>
            </a:lvl3pPr>
            <a:lvl4pPr>
              <a:defRPr sz="1050" b="0" i="0">
                <a:latin typeface="Arial" charset="0"/>
                <a:cs typeface="Arial" charset="0"/>
              </a:defRPr>
            </a:lvl4pPr>
            <a:lvl5pPr>
              <a:defRPr sz="1050" b="0" i="0">
                <a:latin typeface="Arial" charset="0"/>
                <a:cs typeface="Arial"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6"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8"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5431288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90665"/>
            <a:ext cx="4040188" cy="479822"/>
          </a:xfrm>
        </p:spPr>
        <p:txBody>
          <a:bodyPr anchor="b">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970484"/>
            <a:ext cx="4040188" cy="2430066"/>
          </a:xfrm>
        </p:spPr>
        <p:txBody>
          <a:bodyPr>
            <a:normAutofit/>
          </a:bodyPr>
          <a:lstStyle>
            <a:lvl1pPr>
              <a:defRPr sz="1200"/>
            </a:lvl1pPr>
            <a:lvl2pPr>
              <a:defRPr sz="1100" b="0" i="0">
                <a:latin typeface="Arial" charset="0"/>
                <a:cs typeface="Arial" charset="0"/>
              </a:defRPr>
            </a:lvl2pPr>
            <a:lvl3pPr>
              <a:defRPr sz="1050" b="0" i="0">
                <a:latin typeface="Arial" charset="0"/>
                <a:cs typeface="Arial" charset="0"/>
              </a:defRPr>
            </a:lvl3pPr>
            <a:lvl4pPr>
              <a:defRPr sz="1000" b="0" i="0">
                <a:latin typeface="Arial" charset="0"/>
                <a:cs typeface="Arial" charset="0"/>
              </a:defRPr>
            </a:lvl4pPr>
            <a:lvl5pPr>
              <a:defRPr sz="1000" b="0" i="0">
                <a:latin typeface="Arial" charset="0"/>
                <a:cs typeface="Arial"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5" name="Text Placeholder 4"/>
          <p:cNvSpPr>
            <a:spLocks noGrp="1"/>
          </p:cNvSpPr>
          <p:nvPr>
            <p:ph type="body" sz="quarter" idx="3"/>
          </p:nvPr>
        </p:nvSpPr>
        <p:spPr>
          <a:xfrm>
            <a:off x="4645033" y="1490665"/>
            <a:ext cx="4041775" cy="479822"/>
          </a:xfrm>
        </p:spPr>
        <p:txBody>
          <a:bodyPr anchor="b">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970484"/>
            <a:ext cx="4041775" cy="2430066"/>
          </a:xfrm>
        </p:spPr>
        <p:txBody>
          <a:bodyPr>
            <a:normAutofit/>
          </a:bodyPr>
          <a:lstStyle>
            <a:lvl1pPr>
              <a:defRPr sz="1200"/>
            </a:lvl1pPr>
            <a:lvl2pPr>
              <a:defRPr sz="1100" b="0" i="0">
                <a:latin typeface="Arial" charset="0"/>
                <a:cs typeface="Arial" charset="0"/>
              </a:defRPr>
            </a:lvl2pPr>
            <a:lvl3pPr>
              <a:defRPr sz="1050" b="0" i="0">
                <a:latin typeface="Arial" charset="0"/>
                <a:cs typeface="Arial" charset="0"/>
              </a:defRPr>
            </a:lvl3pPr>
            <a:lvl4pPr>
              <a:defRPr sz="1000" b="0" i="0">
                <a:latin typeface="Arial" charset="0"/>
                <a:cs typeface="Arial" charset="0"/>
              </a:defRPr>
            </a:lvl4pPr>
            <a:lvl5pPr>
              <a:defRPr sz="1000" b="0" i="0">
                <a:latin typeface="Arial" charset="0"/>
                <a:cs typeface="Arial"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8"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0"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0364561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6"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401665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
        <p:nvSpPr>
          <p:cNvPr id="4"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786472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rial" charset="0"/>
            </a:endParaRPr>
          </a:p>
        </p:txBody>
      </p:sp>
      <p:sp>
        <p:nvSpPr>
          <p:cNvPr id="6" name="Oval 5"/>
          <p:cNvSpPr/>
          <p:nvPr userDrawn="1"/>
        </p:nvSpPr>
        <p:spPr>
          <a:xfrm>
            <a:off x="8334300" y="537368"/>
            <a:ext cx="324000" cy="228600"/>
          </a:xfrm>
          <a:prstGeom prst="ellipse">
            <a:avLst/>
          </a:prstGeom>
          <a:solidFill>
            <a:srgbClr val="048B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b="0" i="0" dirty="0">
              <a:latin typeface="Arial" charset="0"/>
            </a:endParaRPr>
          </a:p>
        </p:txBody>
      </p:sp>
      <p:sp>
        <p:nvSpPr>
          <p:cNvPr id="7" name="Slide Number Placeholder 8"/>
          <p:cNvSpPr txBox="1">
            <a:spLocks/>
          </p:cNvSpPr>
          <p:nvPr userDrawn="1"/>
        </p:nvSpPr>
        <p:spPr>
          <a:xfrm>
            <a:off x="8305800" y="514353"/>
            <a:ext cx="381000" cy="27463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6D9E213-597C-AF4D-9FA4-E6EB34EC18B6}" type="slidenum">
              <a:rPr lang="en-US" sz="800" smtClean="0">
                <a:solidFill>
                  <a:srgbClr val="FFFFFF"/>
                </a:solidFill>
                <a:latin typeface="Lato Light"/>
                <a:cs typeface="Lato Light"/>
              </a:rPr>
              <a:pPr algn="ctr"/>
              <a:t>‹#›</a:t>
            </a:fld>
            <a:endParaRPr lang="en-US" sz="900" dirty="0">
              <a:solidFill>
                <a:srgbClr val="FFFFFF"/>
              </a:solidFill>
              <a:latin typeface="Lato Light"/>
              <a:cs typeface="Lato Light"/>
            </a:endParaRPr>
          </a:p>
        </p:txBody>
      </p:sp>
    </p:spTree>
    <p:extLst>
      <p:ext uri="{BB962C8B-B14F-4D97-AF65-F5344CB8AC3E}">
        <p14:creationId xmlns:p14="http://schemas.microsoft.com/office/powerpoint/2010/main" val="353618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ext Placeholder 3"/>
          <p:cNvSpPr>
            <a:spLocks noGrp="1"/>
          </p:cNvSpPr>
          <p:nvPr>
            <p:ph type="body" sz="quarter" idx="60"/>
          </p:nvPr>
        </p:nvSpPr>
        <p:spPr>
          <a:xfrm>
            <a:off x="4572006" y="1711278"/>
            <a:ext cx="2919699" cy="304800"/>
          </a:xfrm>
        </p:spPr>
        <p:txBody>
          <a:bodyPr anchor="ctr">
            <a:noAutofit/>
          </a:bodyPr>
          <a:lstStyle>
            <a:lvl1pPr marL="0" indent="0" algn="l">
              <a:buFontTx/>
              <a:buNone/>
              <a:defRPr sz="1200" b="0" i="0">
                <a:solidFill>
                  <a:schemeClr val="tx1">
                    <a:lumMod val="65000"/>
                    <a:lumOff val="35000"/>
                  </a:schemeClr>
                </a:solidFill>
                <a:latin typeface="Arial" charset="0"/>
                <a:ea typeface="Arial" charset="0"/>
                <a:cs typeface="Arial"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1" name="Text Placeholder 3"/>
          <p:cNvSpPr>
            <a:spLocks noGrp="1"/>
          </p:cNvSpPr>
          <p:nvPr>
            <p:ph type="body" sz="quarter" idx="70"/>
          </p:nvPr>
        </p:nvSpPr>
        <p:spPr>
          <a:xfrm>
            <a:off x="624505" y="3867150"/>
            <a:ext cx="2336540" cy="304800"/>
          </a:xfrm>
        </p:spPr>
        <p:txBody>
          <a:bodyPr>
            <a:noAutofit/>
          </a:bodyPr>
          <a:lstStyle>
            <a:lvl1pPr marL="0" indent="0" algn="ctr">
              <a:buFontTx/>
              <a:buNone/>
              <a:defRPr sz="1200" b="0" i="0">
                <a:solidFill>
                  <a:schemeClr val="tx1">
                    <a:lumMod val="65000"/>
                    <a:lumOff val="35000"/>
                  </a:schemeClr>
                </a:solidFill>
                <a:latin typeface="Arial"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2" name="Text Placeholder 7"/>
          <p:cNvSpPr>
            <a:spLocks noGrp="1"/>
          </p:cNvSpPr>
          <p:nvPr>
            <p:ph type="body" sz="quarter" idx="71"/>
          </p:nvPr>
        </p:nvSpPr>
        <p:spPr>
          <a:xfrm>
            <a:off x="4071423" y="2152650"/>
            <a:ext cx="4081981" cy="876300"/>
          </a:xfrm>
        </p:spPr>
        <p:txBody>
          <a:bodyPr>
            <a:noAutofit/>
          </a:bodyPr>
          <a:lstStyle>
            <a:lvl1pPr marL="0" indent="0" algn="l">
              <a:buFontTx/>
              <a:buNone/>
              <a:defRPr sz="1100">
                <a:solidFill>
                  <a:srgbClr val="A6A6A6"/>
                </a:solidFill>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13" name="Picture Placeholder 28"/>
          <p:cNvSpPr>
            <a:spLocks noGrp="1" noChangeAspect="1"/>
          </p:cNvSpPr>
          <p:nvPr>
            <p:ph type="pic" sz="quarter" idx="50"/>
          </p:nvPr>
        </p:nvSpPr>
        <p:spPr>
          <a:xfrm>
            <a:off x="700710" y="1771650"/>
            <a:ext cx="2271095" cy="1701000"/>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b="0" i="0">
                <a:solidFill>
                  <a:schemeClr val="tx1">
                    <a:lumMod val="50000"/>
                    <a:lumOff val="50000"/>
                  </a:schemeClr>
                </a:solidFill>
                <a:latin typeface="Arial" charset="0"/>
                <a:cs typeface="Arial" charset="0"/>
              </a:defRPr>
            </a:lvl1pPr>
          </a:lstStyle>
          <a:p>
            <a:endParaRPr lang="en-JM" dirty="0"/>
          </a:p>
        </p:txBody>
      </p:sp>
      <p:sp>
        <p:nvSpPr>
          <p:cNvPr id="10"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9"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07511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13" name="Picture Placeholder 28"/>
          <p:cNvSpPr>
            <a:spLocks noGrp="1" noChangeAspect="1"/>
          </p:cNvSpPr>
          <p:nvPr>
            <p:ph type="pic" sz="quarter" idx="50"/>
          </p:nvPr>
        </p:nvSpPr>
        <p:spPr>
          <a:xfrm>
            <a:off x="2622005" y="1809753"/>
            <a:ext cx="1223999" cy="917999"/>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b="0" i="0">
                <a:solidFill>
                  <a:schemeClr val="tx1">
                    <a:lumMod val="50000"/>
                    <a:lumOff val="50000"/>
                  </a:schemeClr>
                </a:solidFill>
                <a:latin typeface="Arial" charset="0"/>
                <a:cs typeface="Arial" charset="0"/>
              </a:defRPr>
            </a:lvl1pPr>
          </a:lstStyle>
          <a:p>
            <a:endParaRPr lang="en-JM" dirty="0"/>
          </a:p>
        </p:txBody>
      </p:sp>
      <p:sp>
        <p:nvSpPr>
          <p:cNvPr id="10" name="Picture Placeholder 28"/>
          <p:cNvSpPr>
            <a:spLocks noGrp="1" noChangeAspect="1"/>
          </p:cNvSpPr>
          <p:nvPr>
            <p:ph type="pic" sz="quarter" idx="51"/>
          </p:nvPr>
        </p:nvSpPr>
        <p:spPr>
          <a:xfrm>
            <a:off x="3894905" y="1809753"/>
            <a:ext cx="1223999" cy="917999"/>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b="0" i="0">
                <a:solidFill>
                  <a:schemeClr val="tx1">
                    <a:lumMod val="50000"/>
                    <a:lumOff val="50000"/>
                  </a:schemeClr>
                </a:solidFill>
                <a:latin typeface="Arial" charset="0"/>
                <a:cs typeface="Arial" charset="0"/>
              </a:defRPr>
            </a:lvl1pPr>
          </a:lstStyle>
          <a:p>
            <a:endParaRPr lang="en-JM" dirty="0"/>
          </a:p>
        </p:txBody>
      </p:sp>
      <p:sp>
        <p:nvSpPr>
          <p:cNvPr id="14" name="Picture Placeholder 28"/>
          <p:cNvSpPr>
            <a:spLocks noGrp="1" noChangeAspect="1"/>
          </p:cNvSpPr>
          <p:nvPr>
            <p:ph type="pic" sz="quarter" idx="52"/>
          </p:nvPr>
        </p:nvSpPr>
        <p:spPr>
          <a:xfrm>
            <a:off x="5167802" y="1809753"/>
            <a:ext cx="1223999" cy="917999"/>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b="0" i="0">
                <a:solidFill>
                  <a:schemeClr val="tx1">
                    <a:lumMod val="50000"/>
                    <a:lumOff val="50000"/>
                  </a:schemeClr>
                </a:solidFill>
                <a:latin typeface="Arial" charset="0"/>
                <a:cs typeface="Arial" charset="0"/>
              </a:defRPr>
            </a:lvl1pPr>
          </a:lstStyle>
          <a:p>
            <a:endParaRPr lang="en-JM" dirty="0"/>
          </a:p>
        </p:txBody>
      </p:sp>
      <p:sp>
        <p:nvSpPr>
          <p:cNvPr id="16" name="Picture Placeholder 28"/>
          <p:cNvSpPr>
            <a:spLocks noGrp="1" noChangeAspect="1"/>
          </p:cNvSpPr>
          <p:nvPr>
            <p:ph type="pic" sz="quarter" idx="53"/>
          </p:nvPr>
        </p:nvSpPr>
        <p:spPr>
          <a:xfrm>
            <a:off x="3262805" y="2876553"/>
            <a:ext cx="1223999" cy="917999"/>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b="0" i="0">
                <a:solidFill>
                  <a:schemeClr val="tx1">
                    <a:lumMod val="50000"/>
                    <a:lumOff val="50000"/>
                  </a:schemeClr>
                </a:solidFill>
                <a:latin typeface="Arial" charset="0"/>
                <a:cs typeface="Arial" charset="0"/>
              </a:defRPr>
            </a:lvl1pPr>
          </a:lstStyle>
          <a:p>
            <a:endParaRPr lang="en-JM" dirty="0"/>
          </a:p>
        </p:txBody>
      </p:sp>
      <p:sp>
        <p:nvSpPr>
          <p:cNvPr id="17" name="Picture Placeholder 28"/>
          <p:cNvSpPr>
            <a:spLocks noGrp="1" noChangeAspect="1"/>
          </p:cNvSpPr>
          <p:nvPr>
            <p:ph type="pic" sz="quarter" idx="54"/>
          </p:nvPr>
        </p:nvSpPr>
        <p:spPr>
          <a:xfrm>
            <a:off x="4558204" y="2876553"/>
            <a:ext cx="1223999" cy="917999"/>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b="0" i="0">
                <a:solidFill>
                  <a:schemeClr val="tx1">
                    <a:lumMod val="50000"/>
                    <a:lumOff val="50000"/>
                  </a:schemeClr>
                </a:solidFill>
                <a:latin typeface="Arial" charset="0"/>
                <a:cs typeface="Arial" charset="0"/>
              </a:defRPr>
            </a:lvl1pPr>
          </a:lstStyle>
          <a:p>
            <a:endParaRPr lang="en-JM" dirty="0"/>
          </a:p>
        </p:txBody>
      </p:sp>
      <p:sp>
        <p:nvSpPr>
          <p:cNvPr id="19" name="Picture Placeholder 28"/>
          <p:cNvSpPr>
            <a:spLocks noGrp="1" noChangeAspect="1"/>
          </p:cNvSpPr>
          <p:nvPr>
            <p:ph type="pic" sz="quarter" idx="55"/>
          </p:nvPr>
        </p:nvSpPr>
        <p:spPr>
          <a:xfrm>
            <a:off x="6432005" y="1809753"/>
            <a:ext cx="1223999" cy="917999"/>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b="0" i="0">
                <a:solidFill>
                  <a:schemeClr val="tx1">
                    <a:lumMod val="50000"/>
                    <a:lumOff val="50000"/>
                  </a:schemeClr>
                </a:solidFill>
                <a:latin typeface="Arial" charset="0"/>
                <a:cs typeface="Arial" charset="0"/>
              </a:defRPr>
            </a:lvl1pPr>
          </a:lstStyle>
          <a:p>
            <a:endParaRPr lang="en-JM" dirty="0"/>
          </a:p>
        </p:txBody>
      </p:sp>
      <p:sp>
        <p:nvSpPr>
          <p:cNvPr id="20" name="Picture Placeholder 28"/>
          <p:cNvSpPr>
            <a:spLocks noGrp="1" noChangeAspect="1"/>
          </p:cNvSpPr>
          <p:nvPr>
            <p:ph type="pic" sz="quarter" idx="56"/>
          </p:nvPr>
        </p:nvSpPr>
        <p:spPr>
          <a:xfrm>
            <a:off x="5777405" y="2876553"/>
            <a:ext cx="1223999" cy="917999"/>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b="0" i="0">
                <a:solidFill>
                  <a:schemeClr val="tx1">
                    <a:lumMod val="50000"/>
                    <a:lumOff val="50000"/>
                  </a:schemeClr>
                </a:solidFill>
                <a:latin typeface="Arial" charset="0"/>
                <a:cs typeface="Arial" charset="0"/>
              </a:defRPr>
            </a:lvl1pPr>
          </a:lstStyle>
          <a:p>
            <a:endParaRPr lang="en-JM" dirty="0"/>
          </a:p>
        </p:txBody>
      </p:sp>
      <p:sp>
        <p:nvSpPr>
          <p:cNvPr id="11"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2"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72029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81153"/>
            <a:ext cx="8229600" cy="3047999"/>
          </a:xfrm>
        </p:spPr>
        <p:txBody>
          <a:bodyPr>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5"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7"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12252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7" name="Content Placeholder 13"/>
          <p:cNvSpPr>
            <a:spLocks noGrp="1"/>
          </p:cNvSpPr>
          <p:nvPr>
            <p:ph sz="quarter" idx="13"/>
          </p:nvPr>
        </p:nvSpPr>
        <p:spPr>
          <a:xfrm>
            <a:off x="609600" y="2133600"/>
            <a:ext cx="2362200" cy="2266950"/>
          </a:xfrm>
        </p:spPr>
        <p:txBody>
          <a:bodyPr>
            <a:normAutofit/>
          </a:bodyPr>
          <a:lstStyle>
            <a:lvl1pPr algn="ctr">
              <a:buNone/>
              <a:defRPr sz="900" b="0" i="0">
                <a:solidFill>
                  <a:srgbClr val="A6A6A6"/>
                </a:solidFill>
                <a:latin typeface="Arial" charset="0"/>
                <a:cs typeface="Arial" charset="0"/>
              </a:defRPr>
            </a:lvl1pPr>
          </a:lstStyle>
          <a:p>
            <a:pPr lvl="0"/>
            <a:endParaRPr lang="en-JM" dirty="0"/>
          </a:p>
        </p:txBody>
      </p:sp>
      <p:sp>
        <p:nvSpPr>
          <p:cNvPr id="9" name="Content Placeholder 13"/>
          <p:cNvSpPr>
            <a:spLocks noGrp="1"/>
          </p:cNvSpPr>
          <p:nvPr>
            <p:ph sz="quarter" idx="42"/>
          </p:nvPr>
        </p:nvSpPr>
        <p:spPr>
          <a:xfrm>
            <a:off x="3429000" y="2133600"/>
            <a:ext cx="2362200" cy="2266950"/>
          </a:xfrm>
        </p:spPr>
        <p:txBody>
          <a:bodyPr>
            <a:normAutofit/>
          </a:bodyPr>
          <a:lstStyle>
            <a:lvl1pPr algn="ctr">
              <a:buNone/>
              <a:defRPr sz="900" b="0" i="0">
                <a:solidFill>
                  <a:srgbClr val="A6A6A6"/>
                </a:solidFill>
                <a:latin typeface="Arial" charset="0"/>
                <a:cs typeface="Arial" charset="0"/>
              </a:defRPr>
            </a:lvl1pPr>
          </a:lstStyle>
          <a:p>
            <a:pPr lvl="0"/>
            <a:endParaRPr lang="en-JM" dirty="0"/>
          </a:p>
        </p:txBody>
      </p:sp>
      <p:sp>
        <p:nvSpPr>
          <p:cNvPr id="10" name="Content Placeholder 13"/>
          <p:cNvSpPr>
            <a:spLocks noGrp="1"/>
          </p:cNvSpPr>
          <p:nvPr>
            <p:ph sz="quarter" idx="43"/>
          </p:nvPr>
        </p:nvSpPr>
        <p:spPr>
          <a:xfrm>
            <a:off x="6324600" y="2133600"/>
            <a:ext cx="2362200" cy="2266950"/>
          </a:xfrm>
        </p:spPr>
        <p:txBody>
          <a:bodyPr>
            <a:normAutofit/>
          </a:bodyPr>
          <a:lstStyle>
            <a:lvl1pPr algn="ctr">
              <a:buNone/>
              <a:defRPr sz="900" b="0" i="0">
                <a:solidFill>
                  <a:srgbClr val="A6A6A6"/>
                </a:solidFill>
                <a:latin typeface="Arial" charset="0"/>
                <a:cs typeface="Arial" charset="0"/>
              </a:defRPr>
            </a:lvl1pPr>
          </a:lstStyle>
          <a:p>
            <a:pPr lvl="0"/>
            <a:endParaRPr lang="en-JM" dirty="0"/>
          </a:p>
        </p:txBody>
      </p:sp>
      <p:sp>
        <p:nvSpPr>
          <p:cNvPr id="8"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2"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704880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27"/>
          <p:cNvSpPr>
            <a:spLocks noGrp="1"/>
          </p:cNvSpPr>
          <p:nvPr>
            <p:ph type="pic" sz="quarter" idx="24"/>
          </p:nvPr>
        </p:nvSpPr>
        <p:spPr>
          <a:xfrm>
            <a:off x="0" y="1486852"/>
            <a:ext cx="2276856" cy="2423160"/>
          </a:xfrm>
        </p:spPr>
        <p:txBody>
          <a:bodyPr>
            <a:normAutofit/>
          </a:bodyPr>
          <a:lstStyle>
            <a:lvl1pPr>
              <a:defRPr sz="1100"/>
            </a:lvl1pPr>
          </a:lstStyle>
          <a:p>
            <a:endParaRPr lang="en-JM" dirty="0"/>
          </a:p>
        </p:txBody>
      </p:sp>
      <p:sp>
        <p:nvSpPr>
          <p:cNvPr id="8" name="Picture Placeholder 27"/>
          <p:cNvSpPr>
            <a:spLocks noGrp="1"/>
          </p:cNvSpPr>
          <p:nvPr>
            <p:ph type="pic" sz="quarter" idx="25"/>
          </p:nvPr>
        </p:nvSpPr>
        <p:spPr>
          <a:xfrm>
            <a:off x="2286000" y="1486852"/>
            <a:ext cx="2276856" cy="2423160"/>
          </a:xfrm>
        </p:spPr>
        <p:txBody>
          <a:bodyPr>
            <a:normAutofit/>
          </a:bodyPr>
          <a:lstStyle>
            <a:lvl1pPr>
              <a:defRPr sz="1100"/>
            </a:lvl1pPr>
          </a:lstStyle>
          <a:p>
            <a:endParaRPr lang="en-JM" dirty="0"/>
          </a:p>
        </p:txBody>
      </p:sp>
      <p:sp>
        <p:nvSpPr>
          <p:cNvPr id="9" name="Picture Placeholder 27"/>
          <p:cNvSpPr>
            <a:spLocks noGrp="1"/>
          </p:cNvSpPr>
          <p:nvPr>
            <p:ph type="pic" sz="quarter" idx="26"/>
          </p:nvPr>
        </p:nvSpPr>
        <p:spPr>
          <a:xfrm>
            <a:off x="4572000" y="1485900"/>
            <a:ext cx="2276856" cy="2423160"/>
          </a:xfrm>
        </p:spPr>
        <p:txBody>
          <a:bodyPr>
            <a:normAutofit/>
          </a:bodyPr>
          <a:lstStyle>
            <a:lvl1pPr>
              <a:defRPr sz="1100"/>
            </a:lvl1pPr>
          </a:lstStyle>
          <a:p>
            <a:endParaRPr lang="en-JM" dirty="0"/>
          </a:p>
        </p:txBody>
      </p:sp>
      <p:sp>
        <p:nvSpPr>
          <p:cNvPr id="10" name="Picture Placeholder 27"/>
          <p:cNvSpPr>
            <a:spLocks noGrp="1"/>
          </p:cNvSpPr>
          <p:nvPr>
            <p:ph type="pic" sz="quarter" idx="27"/>
          </p:nvPr>
        </p:nvSpPr>
        <p:spPr>
          <a:xfrm>
            <a:off x="6858000" y="1485900"/>
            <a:ext cx="2286000" cy="2423160"/>
          </a:xfrm>
        </p:spPr>
        <p:txBody>
          <a:bodyPr>
            <a:normAutofit/>
          </a:bodyPr>
          <a:lstStyle>
            <a:lvl1pPr>
              <a:defRPr sz="1100"/>
            </a:lvl1pPr>
          </a:lstStyle>
          <a:p>
            <a:endParaRPr lang="en-JM" dirty="0"/>
          </a:p>
        </p:txBody>
      </p:sp>
      <p:sp>
        <p:nvSpPr>
          <p:cNvPr id="11"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13" name="Text Placeholder 17"/>
          <p:cNvSpPr>
            <a:spLocks noGrp="1"/>
          </p:cNvSpPr>
          <p:nvPr>
            <p:ph type="body" sz="quarter" idx="28"/>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74297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13" name="Picture Placeholder 28"/>
          <p:cNvSpPr>
            <a:spLocks noGrp="1" noChangeAspect="1"/>
          </p:cNvSpPr>
          <p:nvPr>
            <p:ph type="pic" sz="quarter" idx="50"/>
          </p:nvPr>
        </p:nvSpPr>
        <p:spPr>
          <a:xfrm>
            <a:off x="609603" y="1885952"/>
            <a:ext cx="1727999" cy="1295999"/>
          </a:xfrm>
          <a:prstGeom prst="ellipse">
            <a:avLst/>
          </a:prstGeom>
          <a:ln w="76200" cap="sq">
            <a:noFill/>
            <a:miter lim="800000"/>
          </a:ln>
          <a:effectLst/>
        </p:spPr>
        <p:txBody>
          <a:bodyPr>
            <a:normAutofit/>
          </a:bodyPr>
          <a:lstStyle>
            <a:lvl1pPr marL="0" indent="0" algn="ctr">
              <a:buFontTx/>
              <a:buNone/>
              <a:defRPr sz="1400" b="0" i="0">
                <a:solidFill>
                  <a:schemeClr val="tx1">
                    <a:lumMod val="50000"/>
                    <a:lumOff val="50000"/>
                  </a:schemeClr>
                </a:solidFill>
                <a:latin typeface="Arial" charset="0"/>
                <a:cs typeface="Arial" charset="0"/>
              </a:defRPr>
            </a:lvl1pPr>
          </a:lstStyle>
          <a:p>
            <a:endParaRPr lang="en-JM" dirty="0"/>
          </a:p>
        </p:txBody>
      </p:sp>
      <p:sp>
        <p:nvSpPr>
          <p:cNvPr id="15" name="Picture Placeholder 28"/>
          <p:cNvSpPr>
            <a:spLocks noGrp="1" noChangeAspect="1"/>
          </p:cNvSpPr>
          <p:nvPr>
            <p:ph type="pic" sz="quarter" idx="51"/>
          </p:nvPr>
        </p:nvSpPr>
        <p:spPr>
          <a:xfrm>
            <a:off x="2463001" y="1885952"/>
            <a:ext cx="1727999" cy="1295999"/>
          </a:xfrm>
          <a:prstGeom prst="ellipse">
            <a:avLst/>
          </a:prstGeom>
          <a:ln w="76200" cap="sq">
            <a:noFill/>
            <a:miter lim="800000"/>
          </a:ln>
          <a:effectLst/>
        </p:spPr>
        <p:txBody>
          <a:bodyPr>
            <a:normAutofit/>
          </a:bodyPr>
          <a:lstStyle>
            <a:lvl1pPr marL="0" indent="0" algn="ctr">
              <a:buFontTx/>
              <a:buNone/>
              <a:defRPr sz="1400" b="0" i="0">
                <a:solidFill>
                  <a:schemeClr val="tx1">
                    <a:lumMod val="50000"/>
                    <a:lumOff val="50000"/>
                  </a:schemeClr>
                </a:solidFill>
                <a:latin typeface="Arial" charset="0"/>
                <a:cs typeface="Arial" charset="0"/>
              </a:defRPr>
            </a:lvl1pPr>
          </a:lstStyle>
          <a:p>
            <a:endParaRPr lang="en-JM" dirty="0"/>
          </a:p>
        </p:txBody>
      </p:sp>
      <p:sp>
        <p:nvSpPr>
          <p:cNvPr id="16" name="Picture Placeholder 28"/>
          <p:cNvSpPr>
            <a:spLocks noGrp="1" noChangeAspect="1"/>
          </p:cNvSpPr>
          <p:nvPr>
            <p:ph type="pic" sz="quarter" idx="52"/>
          </p:nvPr>
        </p:nvSpPr>
        <p:spPr>
          <a:xfrm>
            <a:off x="4346453" y="1885952"/>
            <a:ext cx="1727999" cy="1295999"/>
          </a:xfrm>
          <a:prstGeom prst="ellipse">
            <a:avLst/>
          </a:prstGeom>
          <a:ln w="76200" cap="sq">
            <a:noFill/>
            <a:miter lim="800000"/>
          </a:ln>
          <a:effectLst/>
        </p:spPr>
        <p:txBody>
          <a:bodyPr>
            <a:normAutofit/>
          </a:bodyPr>
          <a:lstStyle>
            <a:lvl1pPr marL="0" indent="0" algn="ctr">
              <a:buFontTx/>
              <a:buNone/>
              <a:defRPr sz="1400" b="0" i="0">
                <a:solidFill>
                  <a:schemeClr val="tx1">
                    <a:lumMod val="50000"/>
                    <a:lumOff val="50000"/>
                  </a:schemeClr>
                </a:solidFill>
                <a:latin typeface="Arial" charset="0"/>
                <a:cs typeface="Arial" charset="0"/>
              </a:defRPr>
            </a:lvl1pPr>
          </a:lstStyle>
          <a:p>
            <a:endParaRPr lang="en-JM" dirty="0"/>
          </a:p>
        </p:txBody>
      </p:sp>
      <p:sp>
        <p:nvSpPr>
          <p:cNvPr id="17" name="Picture Placeholder 28"/>
          <p:cNvSpPr>
            <a:spLocks noGrp="1" noChangeAspect="1"/>
          </p:cNvSpPr>
          <p:nvPr>
            <p:ph type="pic" sz="quarter" idx="53"/>
          </p:nvPr>
        </p:nvSpPr>
        <p:spPr>
          <a:xfrm>
            <a:off x="6273006" y="1885952"/>
            <a:ext cx="1727999" cy="1295999"/>
          </a:xfrm>
          <a:prstGeom prst="ellipse">
            <a:avLst/>
          </a:prstGeom>
          <a:ln w="76200" cap="sq">
            <a:noFill/>
            <a:miter lim="800000"/>
          </a:ln>
          <a:effectLst/>
        </p:spPr>
        <p:txBody>
          <a:bodyPr>
            <a:normAutofit/>
          </a:bodyPr>
          <a:lstStyle>
            <a:lvl1pPr marL="0" indent="0" algn="ctr">
              <a:buFontTx/>
              <a:buNone/>
              <a:defRPr sz="1400" b="0" i="0">
                <a:solidFill>
                  <a:schemeClr val="tx1">
                    <a:lumMod val="50000"/>
                    <a:lumOff val="50000"/>
                  </a:schemeClr>
                </a:solidFill>
                <a:latin typeface="Arial" charset="0"/>
                <a:cs typeface="Arial" charset="0"/>
              </a:defRPr>
            </a:lvl1pPr>
          </a:lstStyle>
          <a:p>
            <a:endParaRPr lang="en-JM" dirty="0"/>
          </a:p>
        </p:txBody>
      </p:sp>
      <p:sp>
        <p:nvSpPr>
          <p:cNvPr id="18" name="Text Placeholder 3"/>
          <p:cNvSpPr>
            <a:spLocks noGrp="1"/>
          </p:cNvSpPr>
          <p:nvPr>
            <p:ph type="body" sz="quarter" idx="57"/>
          </p:nvPr>
        </p:nvSpPr>
        <p:spPr>
          <a:xfrm>
            <a:off x="2514600" y="3638550"/>
            <a:ext cx="1676400" cy="304800"/>
          </a:xfrm>
        </p:spPr>
        <p:txBody>
          <a:bodyPr>
            <a:noAutofit/>
          </a:bodyPr>
          <a:lstStyle>
            <a:lvl1pPr marL="0" indent="0" algn="ctr">
              <a:buFontTx/>
              <a:buNone/>
              <a:defRPr sz="1200" b="0" i="0">
                <a:solidFill>
                  <a:schemeClr val="tx1">
                    <a:lumMod val="75000"/>
                    <a:lumOff val="25000"/>
                  </a:schemeClr>
                </a:solidFill>
                <a:latin typeface="Arial" charset="0"/>
                <a:ea typeface="Arial" charset="0"/>
                <a:cs typeface="Arial"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9" name="Text Placeholder 3"/>
          <p:cNvSpPr>
            <a:spLocks noGrp="1"/>
          </p:cNvSpPr>
          <p:nvPr>
            <p:ph type="body" sz="quarter" idx="58"/>
          </p:nvPr>
        </p:nvSpPr>
        <p:spPr>
          <a:xfrm>
            <a:off x="4419600" y="3638550"/>
            <a:ext cx="1676400" cy="304800"/>
          </a:xfrm>
        </p:spPr>
        <p:txBody>
          <a:bodyPr>
            <a:noAutofit/>
          </a:bodyPr>
          <a:lstStyle>
            <a:lvl1pPr marL="0" indent="0" algn="ctr">
              <a:buFontTx/>
              <a:buNone/>
              <a:defRPr sz="1200" b="0" i="0">
                <a:solidFill>
                  <a:schemeClr val="tx1">
                    <a:lumMod val="75000"/>
                    <a:lumOff val="25000"/>
                  </a:schemeClr>
                </a:solidFill>
                <a:latin typeface="Arial" charset="0"/>
                <a:ea typeface="Arial" charset="0"/>
                <a:cs typeface="Arial"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20" name="Text Placeholder 3"/>
          <p:cNvSpPr>
            <a:spLocks noGrp="1"/>
          </p:cNvSpPr>
          <p:nvPr>
            <p:ph type="body" sz="quarter" idx="59"/>
          </p:nvPr>
        </p:nvSpPr>
        <p:spPr>
          <a:xfrm>
            <a:off x="6273001" y="3638550"/>
            <a:ext cx="1676400" cy="304800"/>
          </a:xfrm>
        </p:spPr>
        <p:txBody>
          <a:bodyPr>
            <a:noAutofit/>
          </a:bodyPr>
          <a:lstStyle>
            <a:lvl1pPr marL="0" indent="0" algn="ctr">
              <a:buFontTx/>
              <a:buNone/>
              <a:defRPr sz="1200" b="0" i="0">
                <a:solidFill>
                  <a:schemeClr val="tx1">
                    <a:lumMod val="75000"/>
                    <a:lumOff val="25000"/>
                  </a:schemeClr>
                </a:solidFill>
                <a:latin typeface="Arial" charset="0"/>
                <a:ea typeface="Arial" charset="0"/>
                <a:cs typeface="Arial"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21" name="Text Placeholder 3"/>
          <p:cNvSpPr>
            <a:spLocks noGrp="1"/>
          </p:cNvSpPr>
          <p:nvPr>
            <p:ph type="body" sz="quarter" idx="60"/>
          </p:nvPr>
        </p:nvSpPr>
        <p:spPr>
          <a:xfrm>
            <a:off x="609600" y="3638550"/>
            <a:ext cx="1676400" cy="304800"/>
          </a:xfrm>
        </p:spPr>
        <p:txBody>
          <a:bodyPr>
            <a:noAutofit/>
          </a:bodyPr>
          <a:lstStyle>
            <a:lvl1pPr marL="0" indent="0" algn="ctr">
              <a:buFontTx/>
              <a:buNone/>
              <a:defRPr sz="1200" b="0" i="0">
                <a:solidFill>
                  <a:schemeClr val="tx1">
                    <a:lumMod val="75000"/>
                    <a:lumOff val="25000"/>
                  </a:schemeClr>
                </a:solidFill>
                <a:latin typeface="Arial" charset="0"/>
                <a:ea typeface="Arial" charset="0"/>
                <a:cs typeface="Arial"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22" name="Text Placeholder 7"/>
          <p:cNvSpPr>
            <a:spLocks noGrp="1"/>
          </p:cNvSpPr>
          <p:nvPr>
            <p:ph type="body" sz="quarter" idx="61"/>
          </p:nvPr>
        </p:nvSpPr>
        <p:spPr>
          <a:xfrm>
            <a:off x="2514600" y="3867150"/>
            <a:ext cx="1676400" cy="533400"/>
          </a:xfrm>
        </p:spPr>
        <p:txBody>
          <a:bodyPr>
            <a:noAutofit/>
          </a:bodyPr>
          <a:lstStyle>
            <a:lvl1pPr marL="0" indent="0" algn="ctr">
              <a:buFontTx/>
              <a:buNone/>
              <a:defRPr sz="1100" b="0" i="0">
                <a:solidFill>
                  <a:srgbClr val="A6A6A6"/>
                </a:solidFill>
                <a:latin typeface="Arial" charset="0"/>
                <a:cs typeface="Arial"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3" name="Text Placeholder 7"/>
          <p:cNvSpPr>
            <a:spLocks noGrp="1"/>
          </p:cNvSpPr>
          <p:nvPr>
            <p:ph type="body" sz="quarter" idx="62"/>
          </p:nvPr>
        </p:nvSpPr>
        <p:spPr>
          <a:xfrm>
            <a:off x="4419600" y="3867150"/>
            <a:ext cx="1676400" cy="533400"/>
          </a:xfrm>
        </p:spPr>
        <p:txBody>
          <a:bodyPr>
            <a:noAutofit/>
          </a:bodyPr>
          <a:lstStyle>
            <a:lvl1pPr marL="0" indent="0" algn="ctr">
              <a:buFontTx/>
              <a:buNone/>
              <a:defRPr sz="1100" b="0" i="0">
                <a:solidFill>
                  <a:srgbClr val="A6A6A6"/>
                </a:solidFill>
                <a:latin typeface="Arial" charset="0"/>
                <a:cs typeface="Arial"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4" name="Text Placeholder 7"/>
          <p:cNvSpPr>
            <a:spLocks noGrp="1"/>
          </p:cNvSpPr>
          <p:nvPr>
            <p:ph type="body" sz="quarter" idx="63"/>
          </p:nvPr>
        </p:nvSpPr>
        <p:spPr>
          <a:xfrm>
            <a:off x="6273001" y="3867150"/>
            <a:ext cx="1676400" cy="533400"/>
          </a:xfrm>
        </p:spPr>
        <p:txBody>
          <a:bodyPr>
            <a:noAutofit/>
          </a:bodyPr>
          <a:lstStyle>
            <a:lvl1pPr marL="0" indent="0" algn="ctr">
              <a:buFontTx/>
              <a:buNone/>
              <a:defRPr sz="1100" b="0" i="0">
                <a:solidFill>
                  <a:srgbClr val="A6A6A6"/>
                </a:solidFill>
                <a:latin typeface="Arial" charset="0"/>
                <a:cs typeface="Arial"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5" name="Text Placeholder 7"/>
          <p:cNvSpPr>
            <a:spLocks noGrp="1"/>
          </p:cNvSpPr>
          <p:nvPr>
            <p:ph type="body" sz="quarter" idx="64"/>
          </p:nvPr>
        </p:nvSpPr>
        <p:spPr>
          <a:xfrm>
            <a:off x="609600" y="3867150"/>
            <a:ext cx="1676400" cy="533400"/>
          </a:xfrm>
        </p:spPr>
        <p:txBody>
          <a:bodyPr>
            <a:noAutofit/>
          </a:bodyPr>
          <a:lstStyle>
            <a:lvl1pPr marL="0" indent="0" algn="ctr">
              <a:buFontTx/>
              <a:buNone/>
              <a:defRPr sz="1100" b="0" i="0">
                <a:solidFill>
                  <a:srgbClr val="A6A6A6"/>
                </a:solidFill>
                <a:latin typeface="Arial" charset="0"/>
                <a:cs typeface="Arial"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6"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lvl1pPr>
              <a:defRPr>
                <a:solidFill>
                  <a:srgbClr val="343E48"/>
                </a:solidFill>
              </a:defRPr>
            </a:lvl1pPr>
          </a:lstStyle>
          <a:p>
            <a:r>
              <a:rPr lang="en-US" dirty="0"/>
              <a:t>Click to edit Master title style</a:t>
            </a:r>
            <a:endParaRPr lang="en-JM" dirty="0"/>
          </a:p>
        </p:txBody>
      </p:sp>
      <p:sp>
        <p:nvSpPr>
          <p:cNvPr id="27" name="Text Placeholder 17"/>
          <p:cNvSpPr>
            <a:spLocks noGrp="1"/>
          </p:cNvSpPr>
          <p:nvPr>
            <p:ph type="body" sz="quarter" idx="24"/>
          </p:nvPr>
        </p:nvSpPr>
        <p:spPr>
          <a:xfrm>
            <a:off x="457200" y="438150"/>
            <a:ext cx="5029200" cy="323850"/>
          </a:xfrm>
        </p:spPr>
        <p:txBody>
          <a:bodyPr>
            <a:noAutofit/>
          </a:bodyPr>
          <a:lstStyle>
            <a:lvl1pPr marL="0" indent="0" algn="l">
              <a:buFontTx/>
              <a:buNone/>
              <a:defRPr sz="900" b="0" i="0" kern="0" spc="300">
                <a:solidFill>
                  <a:srgbClr val="ED3645"/>
                </a:solidFill>
                <a:latin typeface="Lato Regular"/>
                <a:ea typeface="Arial" charset="0"/>
                <a:cs typeface="Lato Regular"/>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69286956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0"/>
            <a:ext cx="7620000" cy="857250"/>
          </a:xfrm>
          <a:prstGeom prst="rect">
            <a:avLst/>
          </a:prstGeom>
        </p:spPr>
        <p:txBody>
          <a:bodyPr vert="horz" lIns="91440" tIns="45720" rIns="91440" bIns="45720" rtlCol="0" anchor="ctr">
            <a:normAutofit/>
          </a:bodyPr>
          <a:lstStyle/>
          <a:p>
            <a:r>
              <a:rPr lang="en-US" dirty="0"/>
              <a:t>Click to edit Master title style</a:t>
            </a:r>
            <a:endParaRPr lang="en-JM" dirty="0"/>
          </a:p>
        </p:txBody>
      </p:sp>
      <p:sp>
        <p:nvSpPr>
          <p:cNvPr id="3" name="Text Placeholder 2"/>
          <p:cNvSpPr>
            <a:spLocks noGrp="1"/>
          </p:cNvSpPr>
          <p:nvPr>
            <p:ph type="body" idx="1"/>
          </p:nvPr>
        </p:nvSpPr>
        <p:spPr>
          <a:xfrm>
            <a:off x="457200" y="1504953"/>
            <a:ext cx="8229600" cy="3124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13" name="Slide Number Placeholder 8"/>
          <p:cNvSpPr txBox="1">
            <a:spLocks/>
          </p:cNvSpPr>
          <p:nvPr userDrawn="1"/>
        </p:nvSpPr>
        <p:spPr>
          <a:xfrm>
            <a:off x="8305800" y="514353"/>
            <a:ext cx="381000" cy="27463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6D9E213-597C-AF4D-9FA4-E6EB34EC18B6}" type="slidenum">
              <a:rPr lang="en-US" sz="800" smtClean="0">
                <a:solidFill>
                  <a:srgbClr val="FFFFFF"/>
                </a:solidFill>
                <a:latin typeface="Lato Light"/>
                <a:cs typeface="Lato Light"/>
              </a:rPr>
              <a:pPr algn="ctr"/>
              <a:t>‹#›</a:t>
            </a:fld>
            <a:endParaRPr lang="en-US" sz="900" dirty="0">
              <a:solidFill>
                <a:srgbClr val="FFFFFF"/>
              </a:solidFill>
              <a:latin typeface="Lato Light"/>
              <a:cs typeface="Lato Light"/>
            </a:endParaRPr>
          </a:p>
        </p:txBody>
      </p:sp>
      <p:cxnSp>
        <p:nvCxnSpPr>
          <p:cNvPr id="8" name="Straight Connector 7"/>
          <p:cNvCxnSpPr/>
          <p:nvPr userDrawn="1"/>
        </p:nvCxnSpPr>
        <p:spPr>
          <a:xfrm>
            <a:off x="568200" y="1028700"/>
            <a:ext cx="395998" cy="0"/>
          </a:xfrm>
          <a:prstGeom prst="line">
            <a:avLst/>
          </a:prstGeom>
          <a:ln w="12700" cmpd="sng">
            <a:solidFill>
              <a:srgbClr val="343E4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333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04" r:id="rId3"/>
    <p:sldLayoutId id="2147483698" r:id="rId4"/>
    <p:sldLayoutId id="2147483699" r:id="rId5"/>
    <p:sldLayoutId id="2147483679" r:id="rId6"/>
    <p:sldLayoutId id="2147483688" r:id="rId7"/>
    <p:sldLayoutId id="2147483703" r:id="rId8"/>
    <p:sldLayoutId id="2147483686" r:id="rId9"/>
    <p:sldLayoutId id="2147483696" r:id="rId10"/>
    <p:sldLayoutId id="2147483684" r:id="rId11"/>
    <p:sldLayoutId id="2147483683" r:id="rId12"/>
    <p:sldLayoutId id="2147483682" r:id="rId13"/>
    <p:sldLayoutId id="2147483680" r:id="rId14"/>
    <p:sldLayoutId id="2147483681" r:id="rId15"/>
    <p:sldLayoutId id="2147483678" r:id="rId16"/>
    <p:sldLayoutId id="2147483705" r:id="rId17"/>
    <p:sldLayoutId id="2147483677" r:id="rId18"/>
    <p:sldLayoutId id="2147483672" r:id="rId19"/>
    <p:sldLayoutId id="2147483697" r:id="rId20"/>
    <p:sldLayoutId id="2147483702" r:id="rId21"/>
    <p:sldLayoutId id="2147483694" r:id="rId22"/>
    <p:sldLayoutId id="2147483671" r:id="rId23"/>
    <p:sldLayoutId id="2147483692" r:id="rId24"/>
    <p:sldLayoutId id="2147483669" r:id="rId25"/>
    <p:sldLayoutId id="2147483667" r:id="rId26"/>
    <p:sldLayoutId id="2147483701" r:id="rId27"/>
    <p:sldLayoutId id="2147483693" r:id="rId28"/>
    <p:sldLayoutId id="2147483665" r:id="rId29"/>
    <p:sldLayoutId id="2147483664" r:id="rId30"/>
    <p:sldLayoutId id="2147483700" r:id="rId31"/>
    <p:sldLayoutId id="2147483666" r:id="rId32"/>
    <p:sldLayoutId id="2147483660" r:id="rId33"/>
    <p:sldLayoutId id="2147483651" r:id="rId34"/>
    <p:sldLayoutId id="2147483652" r:id="rId35"/>
    <p:sldLayoutId id="2147483653" r:id="rId36"/>
    <p:sldLayoutId id="2147483654" r:id="rId37"/>
    <p:sldLayoutId id="2147483695" r:id="rId38"/>
    <p:sldLayoutId id="2147483655" r:id="rId39"/>
  </p:sldLayoutIdLst>
  <p:hf hdr="0" dt="0"/>
  <p:txStyles>
    <p:titleStyle>
      <a:lvl1pPr algn="l" defTabSz="914400" rtl="0" eaLnBrk="1" latinLnBrk="0" hangingPunct="1">
        <a:spcBef>
          <a:spcPct val="0"/>
        </a:spcBef>
        <a:buNone/>
        <a:defRPr sz="3000" b="0" i="0" kern="1200">
          <a:solidFill>
            <a:srgbClr val="343E48"/>
          </a:solidFill>
          <a:latin typeface="Lato Regular"/>
          <a:ea typeface="Arial" charset="0"/>
          <a:cs typeface="Lato Regular"/>
        </a:defRPr>
      </a:lvl1pPr>
    </p:titleStyle>
    <p:bodyStyle>
      <a:lvl1pPr marL="342900" indent="-342900" algn="l" defTabSz="914400" rtl="0" eaLnBrk="1" latinLnBrk="0" hangingPunct="1">
        <a:spcBef>
          <a:spcPct val="20000"/>
        </a:spcBef>
        <a:buFont typeface="Arial" pitchFamily="34" charset="0"/>
        <a:buChar char="•"/>
        <a:defRPr sz="1600" b="0" i="0" kern="1200">
          <a:solidFill>
            <a:schemeClr val="bg1">
              <a:lumMod val="65000"/>
            </a:schemeClr>
          </a:solidFill>
          <a:latin typeface="Arial" charset="0"/>
          <a:ea typeface="+mn-ea"/>
          <a:cs typeface="+mn-cs"/>
        </a:defRPr>
      </a:lvl1pPr>
      <a:lvl2pPr marL="742950" indent="-285750" algn="l" defTabSz="914400" rtl="0" eaLnBrk="1" latinLnBrk="0" hangingPunct="1">
        <a:spcBef>
          <a:spcPct val="20000"/>
        </a:spcBef>
        <a:buFont typeface="Arial" pitchFamily="34" charset="0"/>
        <a:buChar char="–"/>
        <a:defRPr sz="1400" b="0" i="0" kern="1200">
          <a:solidFill>
            <a:schemeClr val="bg1">
              <a:lumMod val="65000"/>
            </a:schemeClr>
          </a:solidFill>
          <a:latin typeface="Arial" charset="0"/>
          <a:ea typeface="+mn-ea"/>
          <a:cs typeface="+mn-cs"/>
        </a:defRPr>
      </a:lvl2pPr>
      <a:lvl3pPr marL="1143000" indent="-228600" algn="l" defTabSz="914400" rtl="0" eaLnBrk="1" latinLnBrk="0" hangingPunct="1">
        <a:spcBef>
          <a:spcPct val="20000"/>
        </a:spcBef>
        <a:buFont typeface="Arial" pitchFamily="34" charset="0"/>
        <a:buChar char="•"/>
        <a:defRPr sz="1200" b="0" i="0" kern="1200">
          <a:solidFill>
            <a:schemeClr val="bg1">
              <a:lumMod val="65000"/>
            </a:schemeClr>
          </a:solidFill>
          <a:latin typeface="Arial" charset="0"/>
          <a:ea typeface="+mn-ea"/>
          <a:cs typeface="+mn-cs"/>
        </a:defRPr>
      </a:lvl3pPr>
      <a:lvl4pPr marL="1600200" indent="-228600" algn="l" defTabSz="914400" rtl="0" eaLnBrk="1" latinLnBrk="0" hangingPunct="1">
        <a:spcBef>
          <a:spcPct val="20000"/>
        </a:spcBef>
        <a:buFont typeface="Arial" pitchFamily="34" charset="0"/>
        <a:buChar char="–"/>
        <a:defRPr sz="1100" b="0" i="0" kern="1200">
          <a:solidFill>
            <a:schemeClr val="bg1">
              <a:lumMod val="65000"/>
            </a:schemeClr>
          </a:solidFill>
          <a:latin typeface="Arial" charset="0"/>
          <a:ea typeface="+mn-ea"/>
          <a:cs typeface="+mn-cs"/>
        </a:defRPr>
      </a:lvl4pPr>
      <a:lvl5pPr marL="2057400" indent="-228600" algn="l" defTabSz="914400" rtl="0" eaLnBrk="1" latinLnBrk="0" hangingPunct="1">
        <a:spcBef>
          <a:spcPct val="20000"/>
        </a:spcBef>
        <a:buFont typeface="Arial" pitchFamily="34" charset="0"/>
        <a:buChar char="»"/>
        <a:defRPr sz="1100" b="0" i="0" kern="1200">
          <a:solidFill>
            <a:schemeClr val="bg1">
              <a:lumMod val="65000"/>
            </a:schemeClr>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48AABBA-C923-4CD7-9415-3AFD30534D0C}"/>
              </a:ext>
            </a:extLst>
          </p:cNvPr>
          <p:cNvSpPr/>
          <p:nvPr/>
        </p:nvSpPr>
        <p:spPr>
          <a:xfrm>
            <a:off x="-3124" y="10658"/>
            <a:ext cx="9137732" cy="4569874"/>
          </a:xfrm>
          <a:prstGeom prst="rect">
            <a:avLst/>
          </a:prstGeom>
          <a:solidFill>
            <a:srgbClr val="43ACE2"/>
          </a:solidFill>
          <a:ln>
            <a:solidFill>
              <a:srgbClr val="43AC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 name="TextBox 2"/>
          <p:cNvSpPr txBox="1"/>
          <p:nvPr/>
        </p:nvSpPr>
        <p:spPr>
          <a:xfrm>
            <a:off x="317321" y="354112"/>
            <a:ext cx="8523547" cy="1261884"/>
          </a:xfrm>
          <a:prstGeom prst="rect">
            <a:avLst/>
          </a:prstGeom>
          <a:noFill/>
        </p:spPr>
        <p:txBody>
          <a:bodyPr wrap="square" rtlCol="0">
            <a:spAutoFit/>
          </a:bodyPr>
          <a:lstStyle/>
          <a:p>
            <a:pPr algn="ctr"/>
            <a:r>
              <a:rPr lang="en-US" sz="3200" b="1" dirty="0">
                <a:solidFill>
                  <a:srgbClr val="000000"/>
                </a:solidFill>
                <a:latin typeface="Arial" panose="020B0604020202020204" pitchFamily="34" charset="0"/>
                <a:cs typeface="Arial" panose="020B0604020202020204" pitchFamily="34" charset="0"/>
              </a:rPr>
              <a:t>2008 to 2021 Netflix Data: </a:t>
            </a:r>
          </a:p>
          <a:p>
            <a:pPr algn="ctr"/>
            <a:r>
              <a:rPr lang="en-US" sz="3200" b="1" dirty="0">
                <a:solidFill>
                  <a:srgbClr val="000000"/>
                </a:solidFill>
                <a:latin typeface="Arial" panose="020B0604020202020204" pitchFamily="34" charset="0"/>
                <a:cs typeface="Arial" panose="020B0604020202020204" pitchFamily="34" charset="0"/>
              </a:rPr>
              <a:t>Cleaning, Analysis and Visualization</a:t>
            </a:r>
            <a:r>
              <a:rPr lang="en-US" sz="3200" b="1" dirty="0">
                <a:solidFill>
                  <a:schemeClr val="bg1"/>
                </a:solidFill>
                <a:latin typeface="Arial" panose="020B0604020202020204" pitchFamily="34" charset="0"/>
                <a:cs typeface="Arial" panose="020B0604020202020204" pitchFamily="34" charset="0"/>
              </a:rPr>
              <a:t> </a:t>
            </a:r>
          </a:p>
          <a:p>
            <a:pPr algn="ctr"/>
            <a:endParaRPr lang="en-US" sz="1200" b="1"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5586604" y="4670838"/>
            <a:ext cx="3622317" cy="369332"/>
          </a:xfrm>
          <a:prstGeom prst="rect">
            <a:avLst/>
          </a:prstGeom>
          <a:noFill/>
        </p:spPr>
        <p:txBody>
          <a:bodyPr wrap="square" rtlCol="0">
            <a:spAutoFit/>
          </a:bodyPr>
          <a:lstStyle/>
          <a:p>
            <a:pPr lvl="1">
              <a:defRPr/>
            </a:pPr>
            <a:r>
              <a:rPr lang="en-US" b="1" dirty="0">
                <a:solidFill>
                  <a:schemeClr val="tx2">
                    <a:lumMod val="75000"/>
                  </a:schemeClr>
                </a:solidFill>
                <a:latin typeface="FUTURA MEDIUM" panose="020B0602020204020303" pitchFamily="34" charset="-79"/>
                <a:ea typeface="Segoe Print" charset="0"/>
                <a:cs typeface="FUTURA MEDIUM" panose="020B0602020204020303" pitchFamily="34" charset="-79"/>
              </a:rPr>
              <a:t>10Alyticsgroup7@gmail.com</a:t>
            </a:r>
          </a:p>
        </p:txBody>
      </p:sp>
      <p:sp>
        <p:nvSpPr>
          <p:cNvPr id="9" name="TextBox 8"/>
          <p:cNvSpPr txBox="1"/>
          <p:nvPr/>
        </p:nvSpPr>
        <p:spPr>
          <a:xfrm>
            <a:off x="3319402" y="4221557"/>
            <a:ext cx="2417525" cy="338554"/>
          </a:xfrm>
          <a:prstGeom prst="rect">
            <a:avLst/>
          </a:prstGeom>
          <a:noFill/>
        </p:spPr>
        <p:txBody>
          <a:bodyPr wrap="square" rtlCol="0">
            <a:spAutoFit/>
          </a:bodyPr>
          <a:lstStyle/>
          <a:p>
            <a:pPr algn="ctr"/>
            <a:r>
              <a:rPr lang="en-US" sz="1600" b="1" dirty="0">
                <a:solidFill>
                  <a:schemeClr val="bg1"/>
                </a:solidFill>
                <a:latin typeface="Arial" panose="020B0604020202020204" pitchFamily="34" charset="0"/>
                <a:cs typeface="Arial" panose="020B0604020202020204" pitchFamily="34" charset="0"/>
              </a:rPr>
              <a:t>September 9, 2022</a:t>
            </a:r>
            <a:endParaRPr lang="en-US" sz="1600" b="1" dirty="0">
              <a:solidFill>
                <a:srgbClr val="FFFF00"/>
              </a:solidFill>
              <a:latin typeface="Lucida Handwriting" charset="0"/>
              <a:ea typeface="Lucida Handwriting" charset="0"/>
              <a:cs typeface="Lucida Handwriting" charset="0"/>
            </a:endParaRPr>
          </a:p>
        </p:txBody>
      </p:sp>
      <p:sp>
        <p:nvSpPr>
          <p:cNvPr id="13" name="TextBox 12">
            <a:extLst>
              <a:ext uri="{FF2B5EF4-FFF2-40B4-BE49-F238E27FC236}">
                <a16:creationId xmlns:a16="http://schemas.microsoft.com/office/drawing/2014/main" id="{373B2C70-4FE8-3B22-186C-46D45E5AD80D}"/>
              </a:ext>
            </a:extLst>
          </p:cNvPr>
          <p:cNvSpPr txBox="1"/>
          <p:nvPr/>
        </p:nvSpPr>
        <p:spPr>
          <a:xfrm>
            <a:off x="1416600" y="2894402"/>
            <a:ext cx="3155403" cy="377026"/>
          </a:xfrm>
          <a:prstGeom prst="rect">
            <a:avLst/>
          </a:prstGeom>
          <a:solidFill>
            <a:srgbClr val="55C0B3"/>
          </a:solidFill>
        </p:spPr>
        <p:txBody>
          <a:bodyPr wrap="square" lIns="68580" tIns="34290" rIns="68580" bIns="34290">
            <a:spAutoFit/>
          </a:bodyPr>
          <a:lstStyle/>
          <a:p>
            <a:pPr algn="ctr">
              <a:defRPr/>
            </a:pPr>
            <a:r>
              <a:rPr lang="en-US" sz="2000" b="1" i="1" dirty="0">
                <a:solidFill>
                  <a:srgbClr val="1A315C"/>
                </a:solidFill>
                <a:cs typeface="Arial" charset="0"/>
              </a:rPr>
              <a:t>Clemson Ayegbusi</a:t>
            </a:r>
            <a:endParaRPr lang="en-US" sz="2000" dirty="0">
              <a:solidFill>
                <a:schemeClr val="bg1"/>
              </a:solidFill>
              <a:cs typeface="Arial" charset="0"/>
            </a:endParaRPr>
          </a:p>
        </p:txBody>
      </p:sp>
      <p:sp>
        <p:nvSpPr>
          <p:cNvPr id="14" name="TextBox 13">
            <a:extLst>
              <a:ext uri="{FF2B5EF4-FFF2-40B4-BE49-F238E27FC236}">
                <a16:creationId xmlns:a16="http://schemas.microsoft.com/office/drawing/2014/main" id="{05E24476-6D67-0EE9-CD3D-E0AD4C8E2A2B}"/>
              </a:ext>
            </a:extLst>
          </p:cNvPr>
          <p:cNvSpPr txBox="1"/>
          <p:nvPr/>
        </p:nvSpPr>
        <p:spPr>
          <a:xfrm>
            <a:off x="4585678" y="2891272"/>
            <a:ext cx="3155403" cy="377026"/>
          </a:xfrm>
          <a:prstGeom prst="rect">
            <a:avLst/>
          </a:prstGeom>
          <a:solidFill>
            <a:srgbClr val="DFDFDF"/>
          </a:solidFill>
        </p:spPr>
        <p:txBody>
          <a:bodyPr wrap="square" lIns="68580" tIns="34290" rIns="68580" bIns="34290">
            <a:spAutoFit/>
          </a:bodyPr>
          <a:lstStyle/>
          <a:p>
            <a:pPr algn="ctr">
              <a:defRPr/>
            </a:pPr>
            <a:r>
              <a:rPr lang="en-US" sz="2000" b="1" i="1" dirty="0">
                <a:solidFill>
                  <a:srgbClr val="1A315C"/>
                </a:solidFill>
                <a:cs typeface="Arial" charset="0"/>
              </a:rPr>
              <a:t>Oyekunbi Onigbinde</a:t>
            </a:r>
            <a:endParaRPr lang="en-US" sz="2000" dirty="0">
              <a:solidFill>
                <a:srgbClr val="1A315C"/>
              </a:solidFill>
              <a:cs typeface="Arial" charset="0"/>
            </a:endParaRPr>
          </a:p>
        </p:txBody>
      </p:sp>
      <p:sp>
        <p:nvSpPr>
          <p:cNvPr id="15" name="TextBox 14">
            <a:extLst>
              <a:ext uri="{FF2B5EF4-FFF2-40B4-BE49-F238E27FC236}">
                <a16:creationId xmlns:a16="http://schemas.microsoft.com/office/drawing/2014/main" id="{3997BB33-3B1C-9119-7A04-1DB2F870198B}"/>
              </a:ext>
            </a:extLst>
          </p:cNvPr>
          <p:cNvSpPr txBox="1"/>
          <p:nvPr/>
        </p:nvSpPr>
        <p:spPr>
          <a:xfrm>
            <a:off x="4585679" y="3263922"/>
            <a:ext cx="3155402" cy="377026"/>
          </a:xfrm>
          <a:prstGeom prst="rect">
            <a:avLst/>
          </a:prstGeom>
          <a:solidFill>
            <a:srgbClr val="55C0B3"/>
          </a:solidFill>
          <a:ln>
            <a:noFill/>
          </a:ln>
        </p:spPr>
        <p:txBody>
          <a:bodyPr wrap="square" lIns="68580" tIns="34290" rIns="68580" bIns="34290">
            <a:spAutoFit/>
          </a:bodyPr>
          <a:lstStyle/>
          <a:p>
            <a:pPr algn="ctr">
              <a:defRPr/>
            </a:pPr>
            <a:r>
              <a:rPr lang="en-US" sz="2000" b="1" i="1" dirty="0">
                <a:solidFill>
                  <a:srgbClr val="1A315C"/>
                </a:solidFill>
                <a:cs typeface="Arial" charset="0"/>
              </a:rPr>
              <a:t>Ifeoma Okafor</a:t>
            </a:r>
            <a:r>
              <a:rPr lang="en-US" sz="2000" dirty="0">
                <a:solidFill>
                  <a:schemeClr val="bg1"/>
                </a:solidFill>
                <a:cs typeface="Arial" charset="0"/>
              </a:rPr>
              <a:t> </a:t>
            </a:r>
          </a:p>
        </p:txBody>
      </p:sp>
      <p:sp>
        <p:nvSpPr>
          <p:cNvPr id="16" name="TextBox 15">
            <a:extLst>
              <a:ext uri="{FF2B5EF4-FFF2-40B4-BE49-F238E27FC236}">
                <a16:creationId xmlns:a16="http://schemas.microsoft.com/office/drawing/2014/main" id="{327CF246-6E34-AC1A-0318-737D91DD62AC}"/>
              </a:ext>
            </a:extLst>
          </p:cNvPr>
          <p:cNvSpPr txBox="1"/>
          <p:nvPr/>
        </p:nvSpPr>
        <p:spPr>
          <a:xfrm>
            <a:off x="1420881" y="3272286"/>
            <a:ext cx="3155402" cy="377026"/>
          </a:xfrm>
          <a:prstGeom prst="rect">
            <a:avLst/>
          </a:prstGeom>
          <a:solidFill>
            <a:srgbClr val="DFDFDF"/>
          </a:solidFill>
        </p:spPr>
        <p:txBody>
          <a:bodyPr wrap="square" lIns="68580" tIns="34290" rIns="68580" bIns="34290">
            <a:spAutoFit/>
          </a:bodyPr>
          <a:lstStyle/>
          <a:p>
            <a:pPr algn="ctr">
              <a:defRPr/>
            </a:pPr>
            <a:r>
              <a:rPr lang="en-US" sz="2000" b="1" i="1" dirty="0">
                <a:solidFill>
                  <a:srgbClr val="1A315C"/>
                </a:solidFill>
                <a:cs typeface="Arial" charset="0"/>
              </a:rPr>
              <a:t>Ademuyiwa Onigbinde</a:t>
            </a:r>
            <a:r>
              <a:rPr lang="en-US" sz="2000" dirty="0">
                <a:solidFill>
                  <a:srgbClr val="1A315C"/>
                </a:solidFill>
                <a:cs typeface="Arial" charset="0"/>
              </a:rPr>
              <a:t> </a:t>
            </a:r>
          </a:p>
        </p:txBody>
      </p:sp>
      <p:sp>
        <p:nvSpPr>
          <p:cNvPr id="17" name="TextBox 16">
            <a:extLst>
              <a:ext uri="{FF2B5EF4-FFF2-40B4-BE49-F238E27FC236}">
                <a16:creationId xmlns:a16="http://schemas.microsoft.com/office/drawing/2014/main" id="{A44B1900-9409-4C00-5F54-8FA408EB2CC1}"/>
              </a:ext>
            </a:extLst>
          </p:cNvPr>
          <p:cNvSpPr txBox="1"/>
          <p:nvPr/>
        </p:nvSpPr>
        <p:spPr>
          <a:xfrm>
            <a:off x="2149258" y="1987549"/>
            <a:ext cx="5070952" cy="400110"/>
          </a:xfrm>
          <a:prstGeom prst="rect">
            <a:avLst/>
          </a:prstGeom>
          <a:noFill/>
        </p:spPr>
        <p:txBody>
          <a:bodyPr wrap="square" rtlCol="0">
            <a:spAutoFit/>
          </a:bodyPr>
          <a:lstStyle/>
          <a:p>
            <a:pPr algn="ctr"/>
            <a:r>
              <a:rPr lang="en-US" sz="2000" b="1" dirty="0">
                <a:solidFill>
                  <a:srgbClr val="FFFF00"/>
                </a:solidFill>
                <a:latin typeface="Lucida Handwriting" charset="0"/>
                <a:ea typeface="Lucida Handwriting" charset="0"/>
                <a:cs typeface="Lucida Handwriting" charset="0"/>
              </a:rPr>
              <a:t>Group 7 EDA Project</a:t>
            </a:r>
          </a:p>
        </p:txBody>
      </p:sp>
      <p:sp>
        <p:nvSpPr>
          <p:cNvPr id="18" name="TextBox 17">
            <a:extLst>
              <a:ext uri="{FF2B5EF4-FFF2-40B4-BE49-F238E27FC236}">
                <a16:creationId xmlns:a16="http://schemas.microsoft.com/office/drawing/2014/main" id="{6A1AE5D7-C1BA-56F5-D79F-31063780A0C2}"/>
              </a:ext>
            </a:extLst>
          </p:cNvPr>
          <p:cNvSpPr txBox="1"/>
          <p:nvPr/>
        </p:nvSpPr>
        <p:spPr>
          <a:xfrm>
            <a:off x="2994299" y="3637540"/>
            <a:ext cx="3155403" cy="377026"/>
          </a:xfrm>
          <a:prstGeom prst="rect">
            <a:avLst/>
          </a:prstGeom>
          <a:solidFill>
            <a:srgbClr val="55C0B3"/>
          </a:solidFill>
        </p:spPr>
        <p:txBody>
          <a:bodyPr wrap="square" lIns="68580" tIns="34290" rIns="68580" bIns="34290">
            <a:spAutoFit/>
          </a:bodyPr>
          <a:lstStyle/>
          <a:p>
            <a:pPr algn="ctr">
              <a:defRPr/>
            </a:pPr>
            <a:r>
              <a:rPr lang="en-US" sz="2000" b="1" i="1" dirty="0">
                <a:solidFill>
                  <a:srgbClr val="1A315C"/>
                </a:solidFill>
                <a:cs typeface="Arial" charset="0"/>
              </a:rPr>
              <a:t>Akanimo Nya</a:t>
            </a:r>
            <a:endParaRPr lang="en-US" sz="2000" dirty="0">
              <a:solidFill>
                <a:schemeClr val="bg1"/>
              </a:solidFill>
              <a:cs typeface="Arial" charset="0"/>
            </a:endParaRPr>
          </a:p>
        </p:txBody>
      </p:sp>
      <p:pic>
        <p:nvPicPr>
          <p:cNvPr id="4" name="Picture 2" descr="Profile → Courses - 10alytics">
            <a:extLst>
              <a:ext uri="{FF2B5EF4-FFF2-40B4-BE49-F238E27FC236}">
                <a16:creationId xmlns:a16="http://schemas.microsoft.com/office/drawing/2014/main" id="{2B21A534-3B6C-833B-8C69-76AEBF8DD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2" y="4593058"/>
            <a:ext cx="1843637" cy="54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037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50938" y="791228"/>
            <a:ext cx="8417489" cy="3662541"/>
          </a:xfrm>
          <a:prstGeom prst="rect">
            <a:avLst/>
          </a:prstGeom>
        </p:spPr>
        <p:txBody>
          <a:bodyPr wrap="square">
            <a:spAutoFit/>
          </a:bodyPr>
          <a:lstStyle/>
          <a:p>
            <a:r>
              <a:rPr lang="en-US" altLang="en-US" sz="2900" dirty="0">
                <a:solidFill>
                  <a:srgbClr val="082C2D"/>
                </a:solidFill>
                <a:latin typeface="Arial" panose="020B0604020202020204" pitchFamily="34" charset="0"/>
                <a:ea typeface="ＭＳ Ｐゴシック" panose="020B0600070205080204" pitchFamily="34" charset="-128"/>
                <a:cs typeface="Arial" panose="020B0604020202020204" pitchFamily="34" charset="0"/>
              </a:rPr>
              <a:t>Netflix is the world's leading streaming platform offering TV shows and movies. This project is aimed at advising the organization to take informed business decisions in order to expand their contents, increase viewing rate and maximize profit. Netflix dataset from 2008 to 2021 in several countries will be cleaned and analyzed using python tools, and data visualization libraries.</a:t>
            </a:r>
          </a:p>
        </p:txBody>
      </p:sp>
      <p:sp>
        <p:nvSpPr>
          <p:cNvPr id="22" name="Rectangle 21"/>
          <p:cNvSpPr/>
          <p:nvPr/>
        </p:nvSpPr>
        <p:spPr>
          <a:xfrm>
            <a:off x="0" y="5080155"/>
            <a:ext cx="9144000" cy="77742"/>
          </a:xfrm>
          <a:prstGeom prst="rect">
            <a:avLst/>
          </a:prstGeom>
          <a:solidFill>
            <a:srgbClr val="43AC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latin typeface="Arial" charset="0"/>
            </a:endParaRPr>
          </a:p>
        </p:txBody>
      </p:sp>
      <p:sp>
        <p:nvSpPr>
          <p:cNvPr id="14" name="Title 1"/>
          <p:cNvSpPr txBox="1">
            <a:spLocks/>
          </p:cNvSpPr>
          <p:nvPr/>
        </p:nvSpPr>
        <p:spPr>
          <a:xfrm>
            <a:off x="2139601" y="-87681"/>
            <a:ext cx="4724661" cy="70537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0" kern="1200">
                <a:solidFill>
                  <a:srgbClr val="17252F"/>
                </a:solidFill>
                <a:latin typeface="Roboto Light"/>
                <a:ea typeface="Roboto Condensed Regular"/>
                <a:cs typeface="Roboto Light"/>
              </a:defRPr>
            </a:lvl1pPr>
          </a:lstStyle>
          <a:p>
            <a:pPr algn="ctr"/>
            <a:r>
              <a:rPr lang="en-JM" sz="3400" b="1" dirty="0">
                <a:solidFill>
                  <a:srgbClr val="1A315C"/>
                </a:solidFill>
                <a:latin typeface="Arial Regular" charset="0"/>
                <a:ea typeface="Arial" charset="0"/>
                <a:cs typeface="Arial Regular" charset="0"/>
              </a:rPr>
              <a:t>Executive Summary</a:t>
            </a:r>
            <a:endParaRPr lang="en-US" sz="3400" b="1" dirty="0">
              <a:solidFill>
                <a:srgbClr val="1A315C"/>
              </a:solidFill>
              <a:latin typeface="Arial Regular" charset="0"/>
              <a:ea typeface="Arial" charset="0"/>
              <a:cs typeface="Arial Regular" charset="0"/>
            </a:endParaRPr>
          </a:p>
        </p:txBody>
      </p:sp>
      <p:cxnSp>
        <p:nvCxnSpPr>
          <p:cNvPr id="8" name="Straight Connector 7"/>
          <p:cNvCxnSpPr>
            <a:cxnSpLocks/>
          </p:cNvCxnSpPr>
          <p:nvPr/>
        </p:nvCxnSpPr>
        <p:spPr>
          <a:xfrm>
            <a:off x="1219200" y="555060"/>
            <a:ext cx="6534150" cy="0"/>
          </a:xfrm>
          <a:prstGeom prst="line">
            <a:avLst/>
          </a:prstGeom>
          <a:ln w="12700" cmpd="sng">
            <a:solidFill>
              <a:srgbClr val="1A315C"/>
            </a:solidFill>
          </a:ln>
          <a:effectLst/>
        </p:spPr>
        <p:style>
          <a:lnRef idx="2">
            <a:schemeClr val="accent1"/>
          </a:lnRef>
          <a:fillRef idx="0">
            <a:schemeClr val="accent1"/>
          </a:fillRef>
          <a:effectRef idx="1">
            <a:schemeClr val="accent1"/>
          </a:effectRef>
          <a:fontRef idx="minor">
            <a:schemeClr val="tx1"/>
          </a:fontRef>
        </p:style>
      </p:cxnSp>
      <p:pic>
        <p:nvPicPr>
          <p:cNvPr id="2" name="Picture 2" descr="Profile → Courses - 10alytics">
            <a:extLst>
              <a:ext uri="{FF2B5EF4-FFF2-40B4-BE49-F238E27FC236}">
                <a16:creationId xmlns:a16="http://schemas.microsoft.com/office/drawing/2014/main" id="{BE5E5291-E9BD-257A-1077-6486B0677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 y="4618110"/>
            <a:ext cx="1843637" cy="54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21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039660" y="-72569"/>
            <a:ext cx="7220211" cy="6681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0" kern="1200">
                <a:solidFill>
                  <a:srgbClr val="17252F"/>
                </a:solidFill>
                <a:latin typeface="Roboto Light"/>
                <a:ea typeface="Roboto Condensed Regular"/>
                <a:cs typeface="Roboto Light"/>
              </a:defRPr>
            </a:lvl1pPr>
          </a:lstStyle>
          <a:p>
            <a:r>
              <a:rPr lang="en-JM" sz="3400" b="1" dirty="0">
                <a:solidFill>
                  <a:srgbClr val="1A315C"/>
                </a:solidFill>
                <a:latin typeface="Arial Regular" charset="0"/>
                <a:ea typeface="Arial" charset="0"/>
                <a:cs typeface="Arial Regular" charset="0"/>
              </a:rPr>
              <a:t>        Visualization and Analysis</a:t>
            </a:r>
            <a:endParaRPr lang="en-US" sz="3400" b="1" dirty="0">
              <a:solidFill>
                <a:srgbClr val="1A315C"/>
              </a:solidFill>
              <a:latin typeface="Arial Regular" charset="0"/>
              <a:ea typeface="Arial" charset="0"/>
              <a:cs typeface="Arial Regular" charset="0"/>
            </a:endParaRPr>
          </a:p>
        </p:txBody>
      </p:sp>
      <p:sp>
        <p:nvSpPr>
          <p:cNvPr id="22" name="Rectangle 21"/>
          <p:cNvSpPr/>
          <p:nvPr/>
        </p:nvSpPr>
        <p:spPr>
          <a:xfrm>
            <a:off x="0" y="5080155"/>
            <a:ext cx="9144000" cy="77742"/>
          </a:xfrm>
          <a:prstGeom prst="rect">
            <a:avLst/>
          </a:prstGeom>
          <a:solidFill>
            <a:srgbClr val="43AC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latin typeface="Arial" charset="0"/>
            </a:endParaRPr>
          </a:p>
        </p:txBody>
      </p:sp>
      <p:cxnSp>
        <p:nvCxnSpPr>
          <p:cNvPr id="3" name="Straight Connector 2">
            <a:extLst>
              <a:ext uri="{FF2B5EF4-FFF2-40B4-BE49-F238E27FC236}">
                <a16:creationId xmlns:a16="http://schemas.microsoft.com/office/drawing/2014/main" id="{D493ECBF-DBA0-4AA6-A596-2E4729A798C5}"/>
              </a:ext>
            </a:extLst>
          </p:cNvPr>
          <p:cNvCxnSpPr>
            <a:cxnSpLocks/>
          </p:cNvCxnSpPr>
          <p:nvPr/>
        </p:nvCxnSpPr>
        <p:spPr>
          <a:xfrm>
            <a:off x="1219200" y="567586"/>
            <a:ext cx="6534150" cy="0"/>
          </a:xfrm>
          <a:prstGeom prst="line">
            <a:avLst/>
          </a:prstGeom>
          <a:ln w="12700" cmpd="sng">
            <a:solidFill>
              <a:srgbClr val="1A315C"/>
            </a:solidFill>
          </a:ln>
          <a:effectLst/>
        </p:spPr>
        <p:style>
          <a:lnRef idx="2">
            <a:schemeClr val="accent1"/>
          </a:lnRef>
          <a:fillRef idx="0">
            <a:schemeClr val="accent1"/>
          </a:fillRef>
          <a:effectRef idx="1">
            <a:schemeClr val="accent1"/>
          </a:effectRef>
          <a:fontRef idx="minor">
            <a:schemeClr val="tx1"/>
          </a:fontRef>
        </p:style>
      </p:cxnSp>
      <p:pic>
        <p:nvPicPr>
          <p:cNvPr id="4" name="Picture 2" descr="Profile → Courses - 10alytics">
            <a:extLst>
              <a:ext uri="{FF2B5EF4-FFF2-40B4-BE49-F238E27FC236}">
                <a16:creationId xmlns:a16="http://schemas.microsoft.com/office/drawing/2014/main" id="{D64B1A48-26C0-A1FE-39B4-E1064E114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 y="4618110"/>
            <a:ext cx="1843637" cy="544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0F54439-13A7-CFA2-4394-98B84AE155B3}"/>
              </a:ext>
            </a:extLst>
          </p:cNvPr>
          <p:cNvPicPr>
            <a:picLocks noChangeAspect="1"/>
          </p:cNvPicPr>
          <p:nvPr/>
        </p:nvPicPr>
        <p:blipFill rotWithShape="1">
          <a:blip r:embed="rId4">
            <a:extLst>
              <a:ext uri="{28A0092B-C50C-407E-A947-70E740481C1C}">
                <a14:useLocalDpi xmlns:a14="http://schemas.microsoft.com/office/drawing/2010/main" val="0"/>
              </a:ext>
            </a:extLst>
          </a:blip>
          <a:srcRect l="5493" t="10875" r="6128"/>
          <a:stretch/>
        </p:blipFill>
        <p:spPr>
          <a:xfrm>
            <a:off x="1281693" y="603158"/>
            <a:ext cx="6498161" cy="4095568"/>
          </a:xfrm>
          <a:prstGeom prst="rect">
            <a:avLst/>
          </a:prstGeom>
        </p:spPr>
      </p:pic>
      <p:sp>
        <p:nvSpPr>
          <p:cNvPr id="10" name="TextBox 9">
            <a:extLst>
              <a:ext uri="{FF2B5EF4-FFF2-40B4-BE49-F238E27FC236}">
                <a16:creationId xmlns:a16="http://schemas.microsoft.com/office/drawing/2014/main" id="{F2328892-04FE-BDEF-625E-933BEFC9C2CA}"/>
              </a:ext>
            </a:extLst>
          </p:cNvPr>
          <p:cNvSpPr txBox="1"/>
          <p:nvPr/>
        </p:nvSpPr>
        <p:spPr>
          <a:xfrm>
            <a:off x="2824096" y="4668214"/>
            <a:ext cx="4090270" cy="307777"/>
          </a:xfrm>
          <a:prstGeom prst="rect">
            <a:avLst/>
          </a:prstGeom>
          <a:noFill/>
        </p:spPr>
        <p:txBody>
          <a:bodyPr wrap="square">
            <a:spAutoFit/>
          </a:bodyPr>
          <a:lstStyle/>
          <a:p>
            <a:r>
              <a:rPr lang="en-US" altLang="en-US" sz="1400" dirty="0">
                <a:solidFill>
                  <a:srgbClr val="082C2D"/>
                </a:solidFill>
                <a:latin typeface="Arial" charset="0"/>
                <a:ea typeface="ＭＳ Ｐゴシック" pitchFamily="34" charset="-128"/>
              </a:rPr>
              <a:t>Movies subscription in countries around the world </a:t>
            </a:r>
            <a:endParaRPr lang="en-NG" sz="1400" dirty="0"/>
          </a:p>
        </p:txBody>
      </p:sp>
    </p:spTree>
    <p:extLst>
      <p:ext uri="{BB962C8B-B14F-4D97-AF65-F5344CB8AC3E}">
        <p14:creationId xmlns:p14="http://schemas.microsoft.com/office/powerpoint/2010/main" val="377817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039660" y="-72569"/>
            <a:ext cx="7220211" cy="6681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0" kern="1200">
                <a:solidFill>
                  <a:srgbClr val="17252F"/>
                </a:solidFill>
                <a:latin typeface="Roboto Light"/>
                <a:ea typeface="Roboto Condensed Regular"/>
                <a:cs typeface="Roboto Light"/>
              </a:defRPr>
            </a:lvl1pPr>
          </a:lstStyle>
          <a:p>
            <a:r>
              <a:rPr lang="en-JM" sz="3400" b="1" dirty="0">
                <a:solidFill>
                  <a:srgbClr val="1A315C"/>
                </a:solidFill>
                <a:latin typeface="Arial Regular" charset="0"/>
                <a:ea typeface="Arial" charset="0"/>
                <a:cs typeface="Arial Regular" charset="0"/>
              </a:rPr>
              <a:t>        Visualization and Analysis</a:t>
            </a:r>
            <a:endParaRPr lang="en-US" sz="3400" b="1" dirty="0">
              <a:solidFill>
                <a:srgbClr val="1A315C"/>
              </a:solidFill>
              <a:latin typeface="Arial Regular" charset="0"/>
              <a:ea typeface="Arial" charset="0"/>
              <a:cs typeface="Arial Regular" charset="0"/>
            </a:endParaRPr>
          </a:p>
        </p:txBody>
      </p:sp>
      <p:sp>
        <p:nvSpPr>
          <p:cNvPr id="22" name="Rectangle 21"/>
          <p:cNvSpPr/>
          <p:nvPr/>
        </p:nvSpPr>
        <p:spPr>
          <a:xfrm>
            <a:off x="0" y="5080155"/>
            <a:ext cx="9144000" cy="77742"/>
          </a:xfrm>
          <a:prstGeom prst="rect">
            <a:avLst/>
          </a:prstGeom>
          <a:solidFill>
            <a:srgbClr val="43AC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latin typeface="Arial" charset="0"/>
            </a:endParaRPr>
          </a:p>
        </p:txBody>
      </p:sp>
      <p:cxnSp>
        <p:nvCxnSpPr>
          <p:cNvPr id="3" name="Straight Connector 2">
            <a:extLst>
              <a:ext uri="{FF2B5EF4-FFF2-40B4-BE49-F238E27FC236}">
                <a16:creationId xmlns:a16="http://schemas.microsoft.com/office/drawing/2014/main" id="{D493ECBF-DBA0-4AA6-A596-2E4729A798C5}"/>
              </a:ext>
            </a:extLst>
          </p:cNvPr>
          <p:cNvCxnSpPr>
            <a:cxnSpLocks/>
          </p:cNvCxnSpPr>
          <p:nvPr/>
        </p:nvCxnSpPr>
        <p:spPr>
          <a:xfrm>
            <a:off x="1219200" y="567586"/>
            <a:ext cx="6534150" cy="0"/>
          </a:xfrm>
          <a:prstGeom prst="line">
            <a:avLst/>
          </a:prstGeom>
          <a:ln w="12700" cmpd="sng">
            <a:solidFill>
              <a:srgbClr val="1A315C"/>
            </a:solidFill>
          </a:ln>
          <a:effectLst/>
        </p:spPr>
        <p:style>
          <a:lnRef idx="2">
            <a:schemeClr val="accent1"/>
          </a:lnRef>
          <a:fillRef idx="0">
            <a:schemeClr val="accent1"/>
          </a:fillRef>
          <a:effectRef idx="1">
            <a:schemeClr val="accent1"/>
          </a:effectRef>
          <a:fontRef idx="minor">
            <a:schemeClr val="tx1"/>
          </a:fontRef>
        </p:style>
      </p:cxnSp>
      <p:pic>
        <p:nvPicPr>
          <p:cNvPr id="4" name="Picture 2" descr="Profile → Courses - 10alytics">
            <a:extLst>
              <a:ext uri="{FF2B5EF4-FFF2-40B4-BE49-F238E27FC236}">
                <a16:creationId xmlns:a16="http://schemas.microsoft.com/office/drawing/2014/main" id="{D64B1A48-26C0-A1FE-39B4-E1064E114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 y="4618110"/>
            <a:ext cx="1843637" cy="5446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3921222-9FD7-C2C2-9F24-61A7FAFCAC88}"/>
              </a:ext>
            </a:extLst>
          </p:cNvPr>
          <p:cNvPicPr>
            <a:picLocks noChangeAspect="1"/>
          </p:cNvPicPr>
          <p:nvPr/>
        </p:nvPicPr>
        <p:blipFill rotWithShape="1">
          <a:blip r:embed="rId4">
            <a:extLst>
              <a:ext uri="{28A0092B-C50C-407E-A947-70E740481C1C}">
                <a14:useLocalDpi xmlns:a14="http://schemas.microsoft.com/office/drawing/2010/main" val="0"/>
              </a:ext>
            </a:extLst>
          </a:blip>
          <a:srcRect l="9483" t="19209" r="44519" b="33017"/>
          <a:stretch/>
        </p:blipFill>
        <p:spPr bwMode="auto">
          <a:xfrm>
            <a:off x="0" y="1261653"/>
            <a:ext cx="4133589" cy="2683644"/>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191509A7-4C18-5593-5A1D-F923D976BC9A}"/>
              </a:ext>
            </a:extLst>
          </p:cNvPr>
          <p:cNvSpPr txBox="1"/>
          <p:nvPr/>
        </p:nvSpPr>
        <p:spPr>
          <a:xfrm>
            <a:off x="475989" y="3973335"/>
            <a:ext cx="3657600" cy="276999"/>
          </a:xfrm>
          <a:prstGeom prst="rect">
            <a:avLst/>
          </a:prstGeom>
          <a:noFill/>
        </p:spPr>
        <p:txBody>
          <a:bodyPr wrap="square">
            <a:spAutoFit/>
          </a:bodyPr>
          <a:lstStyle/>
          <a:p>
            <a:r>
              <a:rPr lang="en-US" altLang="en-US" sz="1200" dirty="0">
                <a:solidFill>
                  <a:srgbClr val="082C2D"/>
                </a:solidFill>
                <a:latin typeface="Arial" charset="0"/>
                <a:ea typeface="ＭＳ Ｐゴシック" pitchFamily="34" charset="-128"/>
              </a:rPr>
              <a:t>Two major film types in countries around the world </a:t>
            </a:r>
            <a:endParaRPr lang="en-NG" sz="1200" dirty="0"/>
          </a:p>
        </p:txBody>
      </p:sp>
      <p:pic>
        <p:nvPicPr>
          <p:cNvPr id="6" name="Picture 5">
            <a:extLst>
              <a:ext uri="{FF2B5EF4-FFF2-40B4-BE49-F238E27FC236}">
                <a16:creationId xmlns:a16="http://schemas.microsoft.com/office/drawing/2014/main" id="{A3B09D1C-2DD3-DD66-1D57-7B07AC8704C2}"/>
              </a:ext>
            </a:extLst>
          </p:cNvPr>
          <p:cNvPicPr>
            <a:picLocks noChangeAspect="1"/>
          </p:cNvPicPr>
          <p:nvPr/>
        </p:nvPicPr>
        <p:blipFill rotWithShape="1">
          <a:blip r:embed="rId5">
            <a:extLst>
              <a:ext uri="{28A0092B-C50C-407E-A947-70E740481C1C}">
                <a14:useLocalDpi xmlns:a14="http://schemas.microsoft.com/office/drawing/2010/main" val="0"/>
              </a:ext>
            </a:extLst>
          </a:blip>
          <a:srcRect l="5372" t="10109" r="8213" b="4433"/>
          <a:stretch/>
        </p:blipFill>
        <p:spPr bwMode="auto">
          <a:xfrm>
            <a:off x="4305641" y="1149509"/>
            <a:ext cx="4650469" cy="2874261"/>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29A6417C-1BB9-4268-985E-173C347B93B1}"/>
              </a:ext>
            </a:extLst>
          </p:cNvPr>
          <p:cNvSpPr txBox="1"/>
          <p:nvPr/>
        </p:nvSpPr>
        <p:spPr>
          <a:xfrm>
            <a:off x="4960307" y="4023770"/>
            <a:ext cx="3507286" cy="276999"/>
          </a:xfrm>
          <a:prstGeom prst="rect">
            <a:avLst/>
          </a:prstGeom>
          <a:noFill/>
        </p:spPr>
        <p:txBody>
          <a:bodyPr wrap="square">
            <a:spAutoFit/>
          </a:bodyPr>
          <a:lstStyle/>
          <a:p>
            <a:r>
              <a:rPr lang="en-US" altLang="en-US" sz="1200" dirty="0">
                <a:solidFill>
                  <a:srgbClr val="082C2D"/>
                </a:solidFill>
                <a:latin typeface="Arial" charset="0"/>
                <a:ea typeface="ＭＳ Ｐゴシック" pitchFamily="34" charset="-128"/>
              </a:rPr>
              <a:t>Film series viewed in countries around the world </a:t>
            </a:r>
            <a:endParaRPr lang="en-NG" sz="1200" dirty="0"/>
          </a:p>
        </p:txBody>
      </p:sp>
    </p:spTree>
    <p:extLst>
      <p:ext uri="{BB962C8B-B14F-4D97-AF65-F5344CB8AC3E}">
        <p14:creationId xmlns:p14="http://schemas.microsoft.com/office/powerpoint/2010/main" val="376854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5080155"/>
            <a:ext cx="9144000" cy="77742"/>
          </a:xfrm>
          <a:prstGeom prst="rect">
            <a:avLst/>
          </a:prstGeom>
          <a:solidFill>
            <a:srgbClr val="43AC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latin typeface="Arial" charset="0"/>
            </a:endParaRPr>
          </a:p>
        </p:txBody>
      </p:sp>
      <p:cxnSp>
        <p:nvCxnSpPr>
          <p:cNvPr id="12" name="Straight Connector 11"/>
          <p:cNvCxnSpPr>
            <a:cxnSpLocks/>
          </p:cNvCxnSpPr>
          <p:nvPr/>
        </p:nvCxnSpPr>
        <p:spPr>
          <a:xfrm>
            <a:off x="2076273" y="569334"/>
            <a:ext cx="5564604" cy="0"/>
          </a:xfrm>
          <a:prstGeom prst="line">
            <a:avLst/>
          </a:prstGeom>
          <a:ln w="12700" cmpd="sng">
            <a:solidFill>
              <a:srgbClr val="1A315C"/>
            </a:solidFill>
          </a:ln>
          <a:effectLst/>
        </p:spPr>
        <p:style>
          <a:lnRef idx="2">
            <a:schemeClr val="accent1"/>
          </a:lnRef>
          <a:fillRef idx="0">
            <a:schemeClr val="accent1"/>
          </a:fillRef>
          <a:effectRef idx="1">
            <a:schemeClr val="accent1"/>
          </a:effectRef>
          <a:fontRef idx="minor">
            <a:schemeClr val="tx1"/>
          </a:fontRef>
        </p:style>
      </p:cxnSp>
      <p:sp>
        <p:nvSpPr>
          <p:cNvPr id="3" name="Title 1">
            <a:extLst>
              <a:ext uri="{FF2B5EF4-FFF2-40B4-BE49-F238E27FC236}">
                <a16:creationId xmlns:a16="http://schemas.microsoft.com/office/drawing/2014/main" id="{6A3A127D-3176-3715-A91B-5F74BFB6D62C}"/>
              </a:ext>
            </a:extLst>
          </p:cNvPr>
          <p:cNvSpPr txBox="1">
            <a:spLocks/>
          </p:cNvSpPr>
          <p:nvPr/>
        </p:nvSpPr>
        <p:spPr>
          <a:xfrm>
            <a:off x="1728594" y="-6349"/>
            <a:ext cx="6300591" cy="597028"/>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b="0" kern="1200">
                <a:solidFill>
                  <a:srgbClr val="17252F"/>
                </a:solidFill>
                <a:latin typeface="Roboto Light"/>
                <a:ea typeface="Roboto Condensed Regular"/>
                <a:cs typeface="Roboto Light"/>
              </a:defRPr>
            </a:lvl1pPr>
          </a:lstStyle>
          <a:p>
            <a:r>
              <a:rPr lang="en-JM" sz="3400" b="1" dirty="0">
                <a:solidFill>
                  <a:srgbClr val="1A315C"/>
                </a:solidFill>
                <a:latin typeface="Arial Regular" charset="0"/>
                <a:ea typeface="Arial" charset="0"/>
                <a:cs typeface="Arial Regular" charset="0"/>
              </a:rPr>
              <a:t>    Findings and Conclusion</a:t>
            </a:r>
            <a:endParaRPr lang="en-US" sz="3400" b="1" dirty="0">
              <a:solidFill>
                <a:srgbClr val="1A315C"/>
              </a:solidFill>
              <a:latin typeface="Arial Regular" charset="0"/>
              <a:ea typeface="Arial" charset="0"/>
              <a:cs typeface="Arial Regular" charset="0"/>
            </a:endParaRPr>
          </a:p>
        </p:txBody>
      </p:sp>
      <p:pic>
        <p:nvPicPr>
          <p:cNvPr id="4" name="Picture 2" descr="Profile → Courses - 10alytics">
            <a:extLst>
              <a:ext uri="{FF2B5EF4-FFF2-40B4-BE49-F238E27FC236}">
                <a16:creationId xmlns:a16="http://schemas.microsoft.com/office/drawing/2014/main" id="{C1EE76AB-3249-B057-0907-446604908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 y="4618110"/>
            <a:ext cx="1843637" cy="5446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A258B3-26AB-0AF2-7082-C5E422E8ABE9}"/>
              </a:ext>
            </a:extLst>
          </p:cNvPr>
          <p:cNvSpPr txBox="1"/>
          <p:nvPr/>
        </p:nvSpPr>
        <p:spPr>
          <a:xfrm>
            <a:off x="183550" y="709356"/>
            <a:ext cx="8752509" cy="4031873"/>
          </a:xfrm>
          <a:prstGeom prst="rect">
            <a:avLst/>
          </a:prstGeom>
          <a:noFill/>
        </p:spPr>
        <p:txBody>
          <a:bodyPr wrap="square" rtlCol="0">
            <a:spAutoFit/>
          </a:bodyPr>
          <a:lstStyle/>
          <a:p>
            <a:pPr marL="628650" lvl="1" indent="-285750">
              <a:spcBef>
                <a:spcPct val="20000"/>
              </a:spcBef>
              <a:buFont typeface="Arial" panose="020B0604020202020204" pitchFamily="34" charset="0"/>
              <a:buChar char="•"/>
              <a:defRPr/>
            </a:pPr>
            <a:r>
              <a:rPr lang="en-US" altLang="en-US" dirty="0">
                <a:solidFill>
                  <a:srgbClr val="082C2D"/>
                </a:solidFill>
                <a:latin typeface="Arial" charset="0"/>
                <a:ea typeface="ＭＳ Ｐゴシック" pitchFamily="34" charset="-128"/>
              </a:rPr>
              <a:t>2008-2011 Netflix dataset shows that customers around the world watch two types of film, i.e. movies and the tv shows. </a:t>
            </a:r>
          </a:p>
          <a:p>
            <a:pPr marL="628650" lvl="1" indent="-285750">
              <a:spcBef>
                <a:spcPct val="20000"/>
              </a:spcBef>
              <a:buFont typeface="Arial" panose="020B0604020202020204" pitchFamily="34" charset="0"/>
              <a:buChar char="•"/>
              <a:defRPr/>
            </a:pPr>
            <a:r>
              <a:rPr lang="en-US" altLang="en-US" dirty="0">
                <a:solidFill>
                  <a:srgbClr val="082C2D"/>
                </a:solidFill>
                <a:latin typeface="Arial" charset="0"/>
                <a:ea typeface="ＭＳ Ｐゴシック" pitchFamily="34" charset="-128"/>
              </a:rPr>
              <a:t>Customers subscribed more to movies than tv shows.</a:t>
            </a:r>
          </a:p>
          <a:p>
            <a:pPr marL="628650" lvl="1" indent="-285750">
              <a:spcBef>
                <a:spcPct val="20000"/>
              </a:spcBef>
              <a:buFont typeface="Arial" panose="020B0604020202020204" pitchFamily="34" charset="0"/>
              <a:buChar char="•"/>
              <a:defRPr/>
            </a:pPr>
            <a:r>
              <a:rPr lang="en-US" altLang="en-US" dirty="0">
                <a:solidFill>
                  <a:srgbClr val="082C2D"/>
                </a:solidFill>
                <a:latin typeface="Arial" charset="0"/>
                <a:ea typeface="ＭＳ Ｐゴシック" pitchFamily="34" charset="-128"/>
              </a:rPr>
              <a:t>The United States emerged as the leading country that releases the most films (32240) followed by India (1057). It also has the largest movie directors and with the highest customer subscriptions on Netflix.</a:t>
            </a:r>
          </a:p>
          <a:p>
            <a:pPr marL="628650" lvl="1" indent="-285750">
              <a:spcBef>
                <a:spcPct val="20000"/>
              </a:spcBef>
              <a:buFont typeface="Arial" panose="020B0604020202020204" pitchFamily="34" charset="0"/>
              <a:buChar char="•"/>
              <a:defRPr/>
            </a:pPr>
            <a:r>
              <a:rPr lang="en-US" altLang="en-US" dirty="0">
                <a:solidFill>
                  <a:srgbClr val="082C2D"/>
                </a:solidFill>
                <a:latin typeface="Arial" charset="0"/>
                <a:ea typeface="ＭＳ Ｐゴシック" pitchFamily="34" charset="-128"/>
              </a:rPr>
              <a:t>We created a column named month and discovered that customers around the world have the highest subscription in the month of July. </a:t>
            </a:r>
          </a:p>
          <a:p>
            <a:pPr marL="628650" lvl="1" indent="-285750">
              <a:spcBef>
                <a:spcPct val="20000"/>
              </a:spcBef>
              <a:buFont typeface="Arial" panose="020B0604020202020204" pitchFamily="34" charset="0"/>
              <a:buChar char="•"/>
              <a:defRPr/>
            </a:pPr>
            <a:r>
              <a:rPr lang="en-US" altLang="en-US" dirty="0">
                <a:solidFill>
                  <a:srgbClr val="082C2D"/>
                </a:solidFill>
                <a:latin typeface="Arial" charset="0"/>
                <a:ea typeface="ＭＳ Ｐゴシック" pitchFamily="34" charset="-128"/>
              </a:rPr>
              <a:t>In conclusion, Netflix should sustain their large market in the United States by giving incentives to customers and commit to releasing the three kinds of movie they watch most which are independent movies, comedies and dramas.</a:t>
            </a:r>
          </a:p>
          <a:p>
            <a:pPr marL="342900" lvl="1">
              <a:spcBef>
                <a:spcPct val="20000"/>
              </a:spcBef>
              <a:defRPr/>
            </a:pPr>
            <a:endParaRPr lang="en-US" altLang="en-US" sz="700" dirty="0">
              <a:solidFill>
                <a:srgbClr val="082C2D"/>
              </a:solidFill>
              <a:latin typeface="Arial" charset="0"/>
              <a:ea typeface="ＭＳ Ｐゴシック" pitchFamily="34" charset="-128"/>
            </a:endParaRPr>
          </a:p>
          <a:p>
            <a:pPr marL="342900" lvl="1">
              <a:spcBef>
                <a:spcPct val="20000"/>
              </a:spcBef>
              <a:defRPr/>
            </a:pPr>
            <a:r>
              <a:rPr lang="en-US" altLang="en-US" sz="1600" dirty="0">
                <a:solidFill>
                  <a:srgbClr val="082C2D"/>
                </a:solidFill>
                <a:latin typeface="Arial" charset="0"/>
                <a:ea typeface="ＭＳ Ｐゴシック" pitchFamily="34" charset="-128"/>
              </a:rPr>
              <a:t>Reference: https://www.kaggle.com/datasets/ariyoomotade/netflix-data-cleaning-analysis-and-visualization</a:t>
            </a:r>
          </a:p>
        </p:txBody>
      </p:sp>
    </p:spTree>
    <p:extLst>
      <p:ext uri="{BB962C8B-B14F-4D97-AF65-F5344CB8AC3E}">
        <p14:creationId xmlns:p14="http://schemas.microsoft.com/office/powerpoint/2010/main" val="209307274"/>
      </p:ext>
    </p:extLst>
  </p:cSld>
  <p:clrMapOvr>
    <a:masterClrMapping/>
  </p:clrMapOvr>
</p:sld>
</file>

<file path=ppt/theme/theme1.xml><?xml version="1.0" encoding="utf-8"?>
<a:theme xmlns:a="http://schemas.openxmlformats.org/drawingml/2006/main" name="Office Theme">
  <a:themeElements>
    <a:clrScheme name="Custom 1">
      <a:dk1>
        <a:srgbClr val="376D7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85423</TotalTime>
  <Words>290</Words>
  <Application>Microsoft Macintosh PowerPoint</Application>
  <PresentationFormat>On-screen Show (16:9)</PresentationFormat>
  <Paragraphs>32</Paragraphs>
  <Slides>5</Slides>
  <Notes>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vt:i4>
      </vt:variant>
    </vt:vector>
  </HeadingPairs>
  <TitlesOfParts>
    <vt:vector size="23" baseType="lpstr">
      <vt:lpstr>Arial</vt:lpstr>
      <vt:lpstr>Arial</vt:lpstr>
      <vt:lpstr>Arial Regular</vt:lpstr>
      <vt:lpstr>Calibri</vt:lpstr>
      <vt:lpstr>Courier New</vt:lpstr>
      <vt:lpstr>Franklin Gothic Medium</vt:lpstr>
      <vt:lpstr>Futura LT Book</vt:lpstr>
      <vt:lpstr>FUTURA MEDIUM</vt:lpstr>
      <vt:lpstr>Lato Light</vt:lpstr>
      <vt:lpstr>Lato Regular</vt:lpstr>
      <vt:lpstr>Lucida Handwriting</vt:lpstr>
      <vt:lpstr>Mission Gothic Regular</vt:lpstr>
      <vt:lpstr>Nexa Bold</vt:lpstr>
      <vt:lpstr>Open Sans</vt:lpstr>
      <vt:lpstr>Open Sans bold</vt:lpstr>
      <vt:lpstr>PT Sans</vt:lpstr>
      <vt:lpstr>Sketch Rockwell</vt:lpstr>
      <vt:lpstr>Office Theme</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clemson</dc:creator>
  <cp:keywords/>
  <dc:description/>
  <cp:lastModifiedBy>Microsoft Office User</cp:lastModifiedBy>
  <cp:revision>1664</cp:revision>
  <cp:lastPrinted>2020-11-12T07:07:21Z</cp:lastPrinted>
  <dcterms:created xsi:type="dcterms:W3CDTF">2013-04-14T18:18:29Z</dcterms:created>
  <dcterms:modified xsi:type="dcterms:W3CDTF">2022-09-10T08:42:51Z</dcterms:modified>
  <cp:category/>
</cp:coreProperties>
</file>