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16140622" r:id="rId6"/>
    <p:sldId id="262" r:id="rId7"/>
    <p:sldId id="263" r:id="rId8"/>
    <p:sldId id="265" r:id="rId9"/>
    <p:sldId id="16140625" r:id="rId10"/>
    <p:sldId id="16140628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ftp/python/3.13.2/python-3.13.2-amd64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atCoder12/CyberSecur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EDUNET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215" y="3814445"/>
            <a:ext cx="7980045" cy="2094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Viraj Prashant Kubal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Student Name: </a:t>
            </a:r>
            <a:r>
              <a:rPr lang="en-US"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Viraj Prashant Kubal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St. Wilfred’s College of Computer Sciences, Mumbai University</a:t>
            </a:r>
          </a:p>
          <a:p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07185"/>
            <a:ext cx="11029315" cy="4936490"/>
          </a:xfrm>
        </p:spPr>
        <p:txBody>
          <a:bodyPr>
            <a:normAutofit fontScale="9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of more sophisticated techniques to counter evolving cyber threats.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 Integration: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Using AI/ML to create advanced steganographic methods, improving undetectability.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Algorithms: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enhancement of algorithms to increase data capacity and robustness.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Wider Applications: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Expansion into fields like digital watermarking, secure communication, and data integrity verification.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for secure communication in live video streams and real-time data transmission.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Steganography: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use of quantum computing for unprecedented security levels.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and Ethical Frameworks: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guidelines to govern the use and prevent misuse of steganography.</a:t>
            </a:r>
          </a:p>
        </p:txBody>
      </p:sp>
      <p:sp>
        <p:nvSpPr>
          <p:cNvPr id="5" name="Title 4"/>
          <p:cNvSpPr txBox="1"/>
          <p:nvPr/>
        </p:nvSpPr>
        <p:spPr>
          <a:xfrm>
            <a:off x="535940" y="844550"/>
            <a:ext cx="11029315" cy="61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70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942340"/>
            <a:ext cx="11029315" cy="541020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613535"/>
            <a:ext cx="11029315" cy="42976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 in today's digital world. This project involves creating a Python-based steganography tool that allows users to securely embed text messages within cover images.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user-provided password, the tool encrypts and hides the message, producing an encrypted image named "EncryptedImage.png."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separate decryption program will retrieve the hidden message using the correct password. This solution ensures confidential communication via image-based steganography.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715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906270"/>
            <a:ext cx="11613515" cy="47447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Programming Language: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pPr marL="457200" lvl="1" indent="45720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xmlns="" val="1CADE4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https://www.python.org/ftp/python/3.13.2/python-3.13.2-amd64.exe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Libraries: 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sz="1600" i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processing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pip install opencv-python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Platform: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Windows 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- 8.00GB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type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64-bit operating system, x64-based processor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Visual Studio Code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official VS Code download page: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xmlns="" val="2683C6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https://code.visualstudio.com/download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13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71525"/>
            <a:ext cx="11029315" cy="96075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inputs for cover image, message, and password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password for both encryption and decryption.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Output: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Preserves image quality with PNG format.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Decryption: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password to ensure authorized access.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Value: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learning in steganography, cryptography, and image processing.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features collectively enhance the functionality, security, and educational value of my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702310"/>
            <a:ext cx="11029315" cy="115824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054225"/>
            <a:ext cx="11029315" cy="4151630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Protect sensitive information by embedding it in images.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and Whistleblowers: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Communicate covertly in regions with restricted freedom of speech.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Artists and Creatives: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hidden messages or layers of meaning to their artwork.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and improve steganography techniques.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Enhance privacy by hiding personal information within images.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2508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AC369-F247-235A-0378-7D2F00D5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08" y="1019460"/>
            <a:ext cx="3805715" cy="5238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DE7A8-4940-1ABC-17CE-6A40630B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" y="1019460"/>
            <a:ext cx="4934398" cy="5238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3F9D7-5E34-E831-1F83-74AA25E2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353" y="1680571"/>
            <a:ext cx="3057202" cy="432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428921-1FA6-1B34-EB29-CE66816BB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353" y="2163238"/>
            <a:ext cx="2496924" cy="521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414505-0236-F66A-D161-AEB0573CF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353" y="2724345"/>
            <a:ext cx="2510503" cy="3533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03848B-6FFE-0BBF-28D0-6D0DABA2545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8868"/>
          <a:stretch/>
        </p:blipFill>
        <p:spPr>
          <a:xfrm>
            <a:off x="9018354" y="1014533"/>
            <a:ext cx="1756484" cy="615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5186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Python-based steganography offers a secure way to embed and retrieve confidential messages within images, ensuring that only authorized individuals can access the hidden content. With user-provided passwords for encryption and decryption, the solution maintains privacy and data protection. The tool generates an output image ("EncryptedImage.png") that retains the visual integrity of the original, making it a reliable method for secure communication through image-based steganography.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127571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767965"/>
            <a:ext cx="11029315" cy="176276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https://github.com/GreatCoder12/CyberSecurity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7030A0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9DD71778-17EE-4151-88AE-C8F4E8043BD9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</TotalTime>
  <Words>549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dhavalsahani@outlook.com</cp:lastModifiedBy>
  <cp:revision>42</cp:revision>
  <dcterms:created xsi:type="dcterms:W3CDTF">2021-05-26T16:50:00Z</dcterms:created>
  <dcterms:modified xsi:type="dcterms:W3CDTF">2025-02-26T16:36:29Z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89ADEBEB40654FB6B4AC9BC3848E4275_12</vt:lpwstr>
  </property>
  <property fmtid="{D5CDD505-2E9C-101B-9397-08002B2CF9AE}" pid="4" name="KSOProductBuildVer">
    <vt:lpwstr>1033-12.2.0.19821</vt:lpwstr>
  </property>
</Properties>
</file>