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56" r:id="rId2"/>
    <p:sldId id="257" r:id="rId3"/>
    <p:sldId id="258" r:id="rId4"/>
    <p:sldId id="271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59" r:id="rId15"/>
    <p:sldId id="261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E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4DD672F-580B-485C-8DF4-10FD08C12448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175" y="-8467"/>
            <a:ext cx="12279104" cy="68778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0"/>
            <a:ext cx="6534150" cy="38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26156" y="1874815"/>
            <a:ext cx="4457147" cy="1826581"/>
          </a:xfrm>
        </p:spPr>
        <p:txBody>
          <a:bodyPr anchor="b">
            <a:normAutofit/>
          </a:bodyPr>
          <a:lstStyle>
            <a:lvl1pPr algn="l">
              <a:defRPr sz="5400" b="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26156" y="3701396"/>
            <a:ext cx="445714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7166070" y="211894"/>
            <a:ext cx="2236945" cy="431718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66891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1862" y="687898"/>
            <a:ext cx="4513541" cy="53534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7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931332"/>
            <a:ext cx="8596668" cy="3869267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488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9562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2155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7494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155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5619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203292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85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1245704"/>
            <a:ext cx="1304743" cy="4615346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1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157099" cy="1320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90862"/>
            <a:ext cx="8596668" cy="3650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6" y="-8467"/>
            <a:ext cx="12279106" cy="687781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0659" y="2404534"/>
            <a:ext cx="549960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0658" y="4050833"/>
            <a:ext cx="549960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80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175" y="-8467"/>
            <a:ext cx="12279104" cy="687781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0657" y="2404534"/>
            <a:ext cx="8179612" cy="1646302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0656" y="4050833"/>
            <a:ext cx="8179612" cy="1096899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0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4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9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185379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8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166526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59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9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23232"/>
            </a:gs>
            <a:gs pos="94000">
              <a:srgbClr val="191919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249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85323-8FA5-451C-9EF0-3A504A362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 Studio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1FA45-8CBD-4984-A70D-5CC4625E3D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Open. Modular. Efficient.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07E36-5C84-49AC-AAF9-089BD0606DD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www.GCBasic.com</a:t>
            </a:r>
          </a:p>
        </p:txBody>
      </p:sp>
    </p:spTree>
    <p:extLst>
      <p:ext uri="{BB962C8B-B14F-4D97-AF65-F5344CB8AC3E}">
        <p14:creationId xmlns:p14="http://schemas.microsoft.com/office/powerpoint/2010/main" val="3275440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0F62C9-C88D-4733-A7BE-312F92849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89831F-04A0-4EE3-8FCC-69EB2A32E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  <a:p>
            <a:r>
              <a:rPr lang="en-US" dirty="0"/>
              <a:t>Lorem ipsum dolor sit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D1E94B-D04E-4151-B956-6AD24206C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2896477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EB43F-79BB-486B-A465-3947BB3B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F4A440B-CFF1-494C-BFEA-60740A4B85A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7424" b="17424"/>
          <a:stretch/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F4FD86A-ED1F-4F16-B3AD-F30749D60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1942757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2A091B-57E4-4D90-A727-1CF465711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865E6F-C612-4E22-91C7-510780E7AF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1567740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CC5B06-4D5B-4023-9A76-E451F6EC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8C87A7-6111-487E-B853-F53D4E9E20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19418-A7BD-42B9-98AE-6DB973C9B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84569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AC5109-56F3-401E-9C4C-80EF8ABE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E39B43-3612-40A0-BC1E-8D60EEE282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3251547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36F0B1-9E44-43C5-ABA5-58CBD701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FB5538-692A-410C-9F57-3369D9AC6E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5C66-E809-408B-8223-A6C6F0BBA3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1306571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CE5614-A3B5-4755-9AB6-3F8984C7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D446DE-39BD-4050-B317-225D5F733B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A7E6D8-E3B0-487E-9257-1517F4B544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352166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BA927-6C66-457E-A805-9C380CC7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Lorem ipsum dolor sit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6510D-D9B6-44D1-809E-9EF9C159F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94647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6C1C42-EFC1-439F-BD35-CFF37984FA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FADFE37-F3FE-4346-89BA-95963AB900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423872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4E8473-29B7-4C63-986B-5BD03D7B0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63A3688-D388-47F9-8096-7E2E5EECFF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449439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A43058-2F26-4BB9-90C2-429BA0F92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F57FB-57CB-4453-9C12-EF6CC45B2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391767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CE265D-DD62-4A0D-9171-8D9E50ED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8F814D-8D18-403F-AB2D-136F09D9CF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  <a:p>
            <a:r>
              <a:rPr lang="en-US" dirty="0"/>
              <a:t>Lorem ipsum dolor sit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2E3047-8890-4773-A8FB-3D1D6F3888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  <a:p>
            <a:r>
              <a:rPr lang="en-US" dirty="0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4111230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F1E3EA-E7E1-4A76-8195-B845372D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0BF5D-B1B2-4AEC-A74A-0014E7A5F8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A90756-BC67-46E0-B09A-8CEC62ED5E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  <a:p>
            <a:r>
              <a:rPr lang="en-US" dirty="0"/>
              <a:t>Lorem ipsum dolor sit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4A6BD0-9971-465A-A355-B55C7496E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499427-5673-46E8-A3FF-BD5EA700752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  <a:p>
            <a:r>
              <a:rPr lang="en-US" dirty="0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364996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7711DB-A847-427A-ABA5-DFC6E5E8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2652819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044661"/>
      </p:ext>
    </p:extLst>
  </p:cSld>
  <p:clrMapOvr>
    <a:masterClrMapping/>
  </p:clrMapOvr>
</p:sld>
</file>

<file path=ppt/theme/theme1.xml><?xml version="1.0" encoding="utf-8"?>
<a:theme xmlns:a="http://schemas.openxmlformats.org/drawingml/2006/main" name="GCstudioThemeDark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CstudioThemeDark" id="{5D46A3F4-1829-4098-AB41-7E3FD052C530}" vid="{2D9D7D2F-8B39-4ED6-A8F3-17F2474A6C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GCstudioThemeDark</Template>
  <TotalTime>19</TotalTime>
  <Words>173</Words>
  <Application>Microsoft Office PowerPoint</Application>
  <PresentationFormat>Widescreen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Microsoft YaHei</vt:lpstr>
      <vt:lpstr>Arial</vt:lpstr>
      <vt:lpstr>Corbel</vt:lpstr>
      <vt:lpstr>Wingdings 3</vt:lpstr>
      <vt:lpstr>GCstudioThemeDark</vt:lpstr>
      <vt:lpstr>GC Studio</vt:lpstr>
      <vt:lpstr>Lorem ipsum dolor sit</vt:lpstr>
      <vt:lpstr>Lorem ipsum dolor sit</vt:lpstr>
      <vt:lpstr>Lorem ipsum dolor sit</vt:lpstr>
      <vt:lpstr>Lorem ipsum dolor sit</vt:lpstr>
      <vt:lpstr>Lorem ipsum dolor sit</vt:lpstr>
      <vt:lpstr>Lorem ipsum dolor sit</vt:lpstr>
      <vt:lpstr>Lorem ipsum dolor sit</vt:lpstr>
      <vt:lpstr>PowerPoint Presentation</vt:lpstr>
      <vt:lpstr>Lorem ipsum dolor sit</vt:lpstr>
      <vt:lpstr>Lorem ipsum dolor sit</vt:lpstr>
      <vt:lpstr>Lorem ipsum dolor sit</vt:lpstr>
      <vt:lpstr>Lorem ipsum dolor sit</vt:lpstr>
      <vt:lpstr>Lorem ipsum dolor sit</vt:lpstr>
      <vt:lpstr>Lorem ipsum dolor sit</vt:lpstr>
      <vt:lpstr>Lorem ipsum dolor sit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 Studio</dc:title>
  <dc:creator>Angel Mier</dc:creator>
  <cp:lastModifiedBy>Angel Mier</cp:lastModifiedBy>
  <cp:revision>4</cp:revision>
  <dcterms:created xsi:type="dcterms:W3CDTF">2024-08-10T18:24:07Z</dcterms:created>
  <dcterms:modified xsi:type="dcterms:W3CDTF">2024-08-10T18:43:56Z</dcterms:modified>
</cp:coreProperties>
</file>