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59" r:id="rId15"/>
    <p:sldId id="26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757326-0232-4CDF-81FF-302CA676961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57099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5323-8FA5-451C-9EF0-3A504A36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FA45-8CBD-4984-A70D-5CC4625E3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Open. Modular. Efficient.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07E36-5C84-49AC-AAF9-089BD0606D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www.GCBasic.com</a:t>
            </a:r>
          </a:p>
        </p:txBody>
      </p:sp>
    </p:spTree>
    <p:extLst>
      <p:ext uri="{BB962C8B-B14F-4D97-AF65-F5344CB8AC3E}">
        <p14:creationId xmlns:p14="http://schemas.microsoft.com/office/powerpoint/2010/main" val="327544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F62C9-C88D-4733-A7BE-312F928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9831F-04A0-4EE3-8FCC-69EB2A32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D1E94B-D04E-4151-B956-6AD24206C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28964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EB43F-79BB-486B-A465-3947BB3B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F4A440B-CFF1-494C-BFEA-60740A4B85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343" b="16343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4FD86A-ED1F-4F16-B3AD-F30749D6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94275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A091B-57E4-4D90-A727-1CF46571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65E6F-C612-4E22-91C7-510780E7A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56774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C5B06-4D5B-4023-9A76-E451F6EC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8C87A7-6111-487E-B853-F53D4E9E2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9418-A7BD-42B9-98AE-6DB973C9B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84569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C5109-56F3-401E-9C4C-80EF8ABE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39B43-3612-40A0-BC1E-8D60EEE28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25154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6F0B1-9E44-43C5-ABA5-58CBD701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FB5538-692A-410C-9F57-3369D9AC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5C66-E809-408B-8223-A6C6F0BBA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30657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E5614-A3B5-4755-9AB6-3F8984C7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446DE-39BD-4050-B317-225D5F733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7E6D8-E3B0-487E-9257-1517F4B54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52166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A927-6C66-457E-A805-9C380CC7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510D-D9B6-44D1-809E-9EF9C159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94647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6C1C42-EFC1-439F-BD35-CFF37984F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ADFE37-F3FE-4346-89BA-95963AB90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2387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E8473-29B7-4C63-986B-5BD03D7B0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3A3688-D388-47F9-8096-7E2E5EECF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4943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43058-2F26-4BB9-90C2-429BA0F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F57FB-57CB-4453-9C12-EF6CC45B2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9176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CE265D-DD62-4A0D-9171-8D9E50ED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F814D-8D18-403F-AB2D-136F09D9C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2E3047-8890-4773-A8FB-3D1D6F388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411123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F1E3EA-E7E1-4A76-8195-B845372D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0BF5D-B1B2-4AEC-A74A-0014E7A5F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90756-BC67-46E0-B09A-8CEC62ED5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4A6BD0-9971-465A-A355-B55C7496E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499427-5673-46E8-A3FF-BD5EA70075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36499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711DB-A847-427A-ABA5-DFC6E5E8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265281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044661"/>
      </p:ext>
    </p:extLst>
  </p:cSld>
  <p:clrMapOvr>
    <a:masterClrMapping/>
  </p:clrMapOvr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studioThemeLight" id="{8925B4E5-716D-4803-8841-D9F55F35B21B}" vid="{A122A549-B3E3-46AB-A7EC-050429164C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22</TotalTime>
  <Words>173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Microsoft YaHei</vt:lpstr>
      <vt:lpstr>Arial</vt:lpstr>
      <vt:lpstr>Corbel</vt:lpstr>
      <vt:lpstr>Wingdings 3</vt:lpstr>
      <vt:lpstr>GCstudioThemeLight</vt:lpstr>
      <vt:lpstr>GC Studio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  <vt:lpstr>PowerPoint Presentation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  <vt:lpstr>Lorem ipsum dolor 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Studio</dc:title>
  <dc:creator>Angel Mier</dc:creator>
  <cp:lastModifiedBy>Angel Mier</cp:lastModifiedBy>
  <cp:revision>5</cp:revision>
  <dcterms:created xsi:type="dcterms:W3CDTF">2024-08-10T18:24:07Z</dcterms:created>
  <dcterms:modified xsi:type="dcterms:W3CDTF">2024-08-10T18:46:12Z</dcterms:modified>
</cp:coreProperties>
</file>