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37" r:id="rId11"/>
    <p:sldId id="338" r:id="rId12"/>
    <p:sldId id="339" r:id="rId13"/>
    <p:sldId id="340" r:id="rId14"/>
    <p:sldId id="341" r:id="rId15"/>
    <p:sldId id="288" r:id="rId16"/>
    <p:sldId id="352" r:id="rId17"/>
    <p:sldId id="351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</a:t>
            </a:r>
            <a:r>
              <a:rPr lang="en-GB" dirty="0" smtClean="0"/>
              <a:t>10 – Using the EEPROM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491630"/>
            <a:ext cx="5256584" cy="27494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78521" lvl="1" indent="-478483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572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001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5430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8859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2288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5717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9146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dirty="0" smtClean="0"/>
              <a:t>8 KB </a:t>
            </a:r>
            <a:r>
              <a:rPr lang="en-GB" dirty="0"/>
              <a:t>of Program Flash Memory </a:t>
            </a:r>
          </a:p>
          <a:p>
            <a:r>
              <a:rPr lang="en-GB" dirty="0" smtClean="0"/>
              <a:t>512 B </a:t>
            </a:r>
            <a:r>
              <a:rPr lang="en-GB" dirty="0"/>
              <a:t>of Data SRAM Memory</a:t>
            </a:r>
          </a:p>
          <a:p>
            <a:r>
              <a:rPr lang="en-GB" b="1" dirty="0" smtClean="0"/>
              <a:t>256Bytes </a:t>
            </a:r>
            <a:r>
              <a:rPr lang="en-GB" b="1" dirty="0"/>
              <a:t>Data </a:t>
            </a:r>
            <a:r>
              <a:rPr lang="en-GB" b="1" dirty="0" smtClean="0"/>
              <a:t>EEPROM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909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005" y="346348"/>
            <a:ext cx="8229601" cy="85725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defTabSz="342900">
              <a:spcBef>
                <a:spcPct val="0"/>
              </a:spcBef>
              <a:buNone/>
              <a:defRPr sz="27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/>
              <a:t>EEProm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637094"/>
            <a:ext cx="5112568" cy="20210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en-US"/>
            </a:defPPr>
            <a:lvl1pPr marL="257175" indent="-257175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78521" lvl="1" indent="-478483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572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001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5430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8859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2288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5717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9146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dirty="0"/>
              <a:t>Electrically Erasable Programmable Read-Only Memory </a:t>
            </a:r>
          </a:p>
          <a:p>
            <a:endParaRPr lang="en-GB" dirty="0"/>
          </a:p>
          <a:p>
            <a:r>
              <a:rPr lang="en-GB" dirty="0"/>
              <a:t>Non-volatile memory to store relatively small amounts of data but allowing individual bytes to be erased and reprogrammed.</a:t>
            </a:r>
          </a:p>
        </p:txBody>
      </p:sp>
    </p:spTree>
    <p:extLst>
      <p:ext uri="{BB962C8B-B14F-4D97-AF65-F5344CB8AC3E}">
        <p14:creationId xmlns:p14="http://schemas.microsoft.com/office/powerpoint/2010/main" val="16573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EEProm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9306" y="1779662"/>
            <a:ext cx="8892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Value          Explanation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       8192         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is exposed as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ChipWORDS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		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EEPROM          256            EEPROM is exposed as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ChipEEPROM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RAM             512            RAM is exposed as   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ChipRAM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1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EEProm</a:t>
            </a:r>
            <a:r>
              <a:rPr lang="en-GB" dirty="0" smtClean="0"/>
              <a:t> – 3 ways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574"/>
            <a:ext cx="4657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21569"/>
          <a:stretch>
            <a:fillRect/>
          </a:stretch>
        </p:blipFill>
        <p:spPr bwMode="auto">
          <a:xfrm>
            <a:off x="1259632" y="2321074"/>
            <a:ext cx="33401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0"/>
            <a:ext cx="42386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230" y="1081087"/>
            <a:ext cx="287977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98153"/>
            <a:ext cx="3820096" cy="2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67894"/>
            <a:ext cx="2598542" cy="86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2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2771" y="1563638"/>
            <a:ext cx="6447501" cy="3384376"/>
          </a:xfr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/>
          <a:p>
            <a:r>
              <a:rPr lang="en-GB" sz="1200" dirty="0"/>
              <a:t>Sample code – write and read via terminal</a:t>
            </a:r>
          </a:p>
          <a:p>
            <a:pPr marL="778521" lvl="1" indent="-478483"/>
            <a:r>
              <a:rPr lang="en-GB" sz="1100" dirty="0" smtClean="0"/>
              <a:t>Write </a:t>
            </a:r>
            <a:r>
              <a:rPr lang="en-GB" sz="1100" dirty="0"/>
              <a:t>values to </a:t>
            </a:r>
            <a:r>
              <a:rPr lang="en-GB" sz="1100" dirty="0" err="1"/>
              <a:t>EEProm</a:t>
            </a:r>
            <a:endParaRPr lang="en-GB" sz="1100" dirty="0"/>
          </a:p>
          <a:p>
            <a:pPr marL="778521" lvl="1" indent="-478483"/>
            <a:r>
              <a:rPr lang="en-GB" sz="1100" dirty="0"/>
              <a:t>Read values to </a:t>
            </a:r>
            <a:r>
              <a:rPr lang="en-GB" sz="1100" dirty="0" err="1"/>
              <a:t>EEProm</a:t>
            </a:r>
            <a:endParaRPr lang="en-GB" sz="1100" dirty="0"/>
          </a:p>
          <a:p>
            <a:pPr marL="778521" lvl="1" indent="-478483"/>
            <a:r>
              <a:rPr lang="en-GB" sz="1100" dirty="0"/>
              <a:t>See the results on </a:t>
            </a:r>
            <a:r>
              <a:rPr lang="en-GB" sz="1100" dirty="0" smtClean="0"/>
              <a:t>terminal</a:t>
            </a:r>
          </a:p>
          <a:p>
            <a:pPr marL="778521" lvl="1" indent="-478483"/>
            <a:endParaRPr lang="en-GB" sz="1100" dirty="0"/>
          </a:p>
          <a:p>
            <a:r>
              <a:rPr lang="en-GB" sz="1200" dirty="0"/>
              <a:t>Sample code – write with read via programmer</a:t>
            </a:r>
          </a:p>
          <a:p>
            <a:pPr marL="778521" lvl="1" indent="-478483"/>
            <a:r>
              <a:rPr lang="en-GB" sz="1100" dirty="0"/>
              <a:t>Write values to </a:t>
            </a:r>
            <a:r>
              <a:rPr lang="en-GB" sz="1100" dirty="0" err="1"/>
              <a:t>EEProm</a:t>
            </a:r>
            <a:endParaRPr lang="en-GB" sz="1100" dirty="0"/>
          </a:p>
          <a:p>
            <a:pPr marL="778521" lvl="1" indent="-478483"/>
            <a:r>
              <a:rPr lang="en-GB" sz="1100" dirty="0"/>
              <a:t>See the results within </a:t>
            </a:r>
            <a:r>
              <a:rPr lang="en-GB" sz="1100" dirty="0" err="1" smtClean="0"/>
              <a:t>PICKitPlus</a:t>
            </a:r>
            <a:endParaRPr lang="en-GB" sz="1100" dirty="0" smtClean="0"/>
          </a:p>
          <a:p>
            <a:pPr marL="778521" lvl="1" indent="-478483"/>
            <a:endParaRPr lang="en-GB" sz="1100" dirty="0"/>
          </a:p>
          <a:p>
            <a:pPr marL="478483" indent="-478483"/>
            <a:r>
              <a:rPr lang="en-GB" sz="1200" dirty="0" smtClean="0"/>
              <a:t>Sample code – check the chip specific constant</a:t>
            </a:r>
          </a:p>
          <a:p>
            <a:pPr marL="478483" lvl="1" indent="-478483"/>
            <a:r>
              <a:rPr lang="en-GB" sz="1100" dirty="0"/>
              <a:t>See the results on </a:t>
            </a:r>
            <a:r>
              <a:rPr lang="en-GB" sz="1100" dirty="0" smtClean="0"/>
              <a:t>terminal</a:t>
            </a:r>
            <a:endParaRPr lang="en-GB" sz="11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44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135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</a:t>
            </a:r>
            <a:r>
              <a:rPr lang="en-GB" dirty="0" smtClean="0"/>
              <a:t>10 – Using the EEPROM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2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10 – Using the EEPROM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1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32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</a:t>
            </a:r>
            <a:r>
              <a:rPr lang="en-GB" sz="1100" b="1" dirty="0" err="1"/>
              <a:t>EEProm</a:t>
            </a:r>
            <a:r>
              <a:rPr lang="en-GB" sz="1100" b="1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4792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9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5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r>
              <a:rPr lang="en-GB" dirty="0" smtClean="0"/>
              <a:t>LCD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----TX---------------------------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-PWR-EN-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-RW--RS--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DB7-DB6-DB5-DB4-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14461</TotalTime>
  <Words>794</Words>
  <Application>Microsoft Office PowerPoint</Application>
  <PresentationFormat>On-screen Show (16:9)</PresentationFormat>
  <Paragraphs>166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Memory</vt:lpstr>
      <vt:lpstr>PowerPoint Presentation</vt:lpstr>
      <vt:lpstr>EEProm</vt:lpstr>
      <vt:lpstr>EEProm – 3 ways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756</cp:revision>
  <dcterms:created xsi:type="dcterms:W3CDTF">2019-01-08T20:03:06Z</dcterms:created>
  <dcterms:modified xsi:type="dcterms:W3CDTF">2025-01-26T14:09:00Z</dcterms:modified>
</cp:coreProperties>
</file>