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50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45" r:id="rId11"/>
    <p:sldId id="349" r:id="rId12"/>
    <p:sldId id="346" r:id="rId13"/>
    <p:sldId id="347" r:id="rId14"/>
    <p:sldId id="288" r:id="rId15"/>
    <p:sldId id="360" r:id="rId16"/>
    <p:sldId id="359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26/01/2025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</a:t>
            </a:r>
            <a:r>
              <a:rPr lang="en-GB" dirty="0" smtClean="0"/>
              <a:t>11 – Using I2C Discovery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1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555526"/>
            <a:ext cx="1910822" cy="216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4893568" y="651922"/>
            <a:ext cx="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00816" y="662206"/>
            <a:ext cx="126529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158488" y="669826"/>
            <a:ext cx="52144" cy="324953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015488" y="906046"/>
            <a:ext cx="11440" cy="1676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5940152" y="895028"/>
            <a:ext cx="35476" cy="297933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04048" y="895028"/>
            <a:ext cx="9361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28184" y="1903140"/>
            <a:ext cx="79060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CLOCK</a:t>
            </a:r>
          </a:p>
          <a:p>
            <a:pPr algn="ctr"/>
            <a:r>
              <a:rPr lang="en-GB" i="1" dirty="0" smtClean="0"/>
              <a:t>---------</a:t>
            </a:r>
          </a:p>
          <a:p>
            <a:pPr algn="ctr"/>
            <a:r>
              <a:rPr lang="en-GB" i="1" dirty="0" smtClean="0"/>
              <a:t>SCL</a:t>
            </a:r>
            <a:endParaRPr lang="en-GB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148064" y="2640742"/>
            <a:ext cx="79060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</a:t>
            </a:r>
          </a:p>
          <a:p>
            <a:r>
              <a:rPr lang="en-GB" i="1" dirty="0" smtClean="0"/>
              <a:t>---------</a:t>
            </a:r>
            <a:endParaRPr lang="en-GB" dirty="0" smtClean="0"/>
          </a:p>
          <a:p>
            <a:pPr algn="ctr"/>
            <a:r>
              <a:rPr lang="en-GB" i="1" dirty="0" smtClean="0"/>
              <a:t>SDA</a:t>
            </a:r>
            <a:endParaRPr lang="en-GB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2335"/>
          <a:stretch>
            <a:fillRect/>
          </a:stretch>
        </p:blipFill>
        <p:spPr bwMode="auto">
          <a:xfrm>
            <a:off x="827584" y="1997561"/>
            <a:ext cx="2047875" cy="12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244352" y="1691987"/>
            <a:ext cx="540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280840" y="3024723"/>
            <a:ext cx="165618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23728" y="2848957"/>
            <a:ext cx="0" cy="1630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95413" y="2552095"/>
            <a:ext cx="0" cy="48101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85912" y="2544952"/>
            <a:ext cx="2382" cy="63579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71712" y="2835465"/>
            <a:ext cx="0" cy="34528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259632" y="3175982"/>
            <a:ext cx="1626443" cy="142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92" y="3795886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9512" y="1131590"/>
            <a:ext cx="604867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I2C sequence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275606"/>
            <a:ext cx="5760640" cy="456216"/>
            <a:chOff x="179512" y="2643758"/>
            <a:chExt cx="5760640" cy="456216"/>
          </a:xfrm>
        </p:grpSpPr>
        <p:sp>
          <p:nvSpPr>
            <p:cNvPr id="6" name="Rectangle 5"/>
            <p:cNvSpPr/>
            <p:nvPr/>
          </p:nvSpPr>
          <p:spPr>
            <a:xfrm>
              <a:off x="179512" y="2667926"/>
              <a:ext cx="1224136" cy="43204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i2cStart</a:t>
              </a:r>
              <a:endParaRPr lang="en-GB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91680" y="2667926"/>
              <a:ext cx="1224136" cy="43204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i2cSend Address</a:t>
              </a:r>
              <a:endParaRPr lang="en-GB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3848" y="2667926"/>
              <a:ext cx="1224136" cy="43204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i2cSend</a:t>
              </a:r>
            </a:p>
            <a:p>
              <a:pPr algn="ctr"/>
              <a:r>
                <a:rPr lang="en-GB" sz="1600" dirty="0" smtClean="0"/>
                <a:t>Data</a:t>
              </a:r>
              <a:endParaRPr lang="en-GB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6016" y="2643758"/>
              <a:ext cx="1224136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i2cStop</a:t>
              </a:r>
              <a:endParaRPr lang="en-GB" sz="16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971600" y="1995686"/>
            <a:ext cx="5040560" cy="3096344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rmAutofit/>
          </a:bodyPr>
          <a:lstStyle/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Indicated by a high-to-low transition on the SDA line while SCL is high.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signals the beginning of communication.</a:t>
            </a:r>
          </a:p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(Address):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sends the </a:t>
            </a:r>
            <a:r>
              <a:rPr lang="en-GB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address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slave </a:t>
            </a:r>
            <a:r>
              <a:rPr lang="en-GB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device including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the Read/Write bit.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Slave responds with an Acknowledgment (ACK) bit.</a:t>
            </a:r>
          </a:p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(Data):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sends or receives data bytes.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byte is followed by an Acknowledgment (ACK) from the receiver.</a:t>
            </a:r>
          </a:p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Stop Condition: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Indicated by a low-to-high transition on the SDA line while SCL is high.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signals the end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751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9542"/>
            <a:ext cx="4953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699542"/>
            <a:ext cx="45815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Set up the I</a:t>
            </a:r>
            <a:r>
              <a:rPr lang="en-GB" baseline="30000" dirty="0" smtClean="0"/>
              <a:t>2</a:t>
            </a:r>
            <a:r>
              <a:rPr lang="en-GB" dirty="0" smtClean="0"/>
              <a:t>C </a:t>
            </a:r>
          </a:p>
          <a:p>
            <a:pPr lvl="1"/>
            <a:r>
              <a:rPr lang="en-GB" dirty="0" smtClean="0"/>
              <a:t>Review discovery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22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52147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</a:t>
            </a:r>
            <a:r>
              <a:rPr lang="en-GB" dirty="0" smtClean="0"/>
              <a:t>11 – Using I2C Discovery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06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11 – Using I2C Discovery</a:t>
            </a:r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63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84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5622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53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PIC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switches connected</a:t>
            </a:r>
          </a:p>
          <a:p>
            <a:pPr marL="778521" lvl="1" indent="-478483"/>
            <a:r>
              <a:rPr lang="en-GB" dirty="0" smtClean="0"/>
              <a:t>You have USB/TTL serial converter</a:t>
            </a:r>
          </a:p>
          <a:p>
            <a:pPr marL="778521" lvl="1" indent="-478483"/>
            <a:r>
              <a:rPr lang="en-GB" dirty="0" smtClean="0"/>
              <a:t>You have LCD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22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  <p:sp>
        <p:nvSpPr>
          <p:cNvPr id="3" name="Oval 2"/>
          <p:cNvSpPr/>
          <p:nvPr/>
        </p:nvSpPr>
        <p:spPr>
          <a:xfrm>
            <a:off x="1460844" y="2355725"/>
            <a:ext cx="288032" cy="3917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</a:t>
            </a:r>
          </a:p>
          <a:p>
            <a:r>
              <a:rPr lang="en-GB" dirty="0" smtClean="0"/>
              <a:t>TTL/USB</a:t>
            </a:r>
          </a:p>
          <a:p>
            <a:r>
              <a:rPr lang="en-GB" dirty="0" smtClean="0"/>
              <a:t>LCD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6278" y="168176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------------SW2-------------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ADC--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-----TX-</a:t>
            </a:r>
            <a:r>
              <a:rPr lang="en-GB" sz="1200" b="1"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lang="en-GB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SDA-SCL---------------   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-PWR-EN-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-RW--RS--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DB7-DB6-DB5-DB4-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----------------RST---------------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9952" y="2139702"/>
            <a:ext cx="122413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3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14716</TotalTime>
  <Words>844</Words>
  <Application>Microsoft Office PowerPoint</Application>
  <PresentationFormat>On-screen Show (16:9)</PresentationFormat>
  <Paragraphs>170</Paragraphs>
  <Slides>16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Prerequisites </vt:lpstr>
      <vt:lpstr>Hardware</vt:lpstr>
      <vt:lpstr>Hardware</vt:lpstr>
      <vt:lpstr>Setup</vt:lpstr>
      <vt:lpstr>I2C sequence</vt:lpstr>
      <vt:lpstr>I2C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760</cp:revision>
  <dcterms:created xsi:type="dcterms:W3CDTF">2019-01-08T20:03:06Z</dcterms:created>
  <dcterms:modified xsi:type="dcterms:W3CDTF">2025-01-26T14:33:37Z</dcterms:modified>
</cp:coreProperties>
</file>