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66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61" r:id="rId11"/>
    <p:sldId id="362" r:id="rId12"/>
    <p:sldId id="363" r:id="rId13"/>
    <p:sldId id="364" r:id="rId14"/>
    <p:sldId id="365" r:id="rId15"/>
    <p:sldId id="358" r:id="rId16"/>
    <p:sldId id="288" r:id="rId17"/>
    <p:sldId id="377" r:id="rId18"/>
    <p:sldId id="376" r:id="rId19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64" d="100"/>
          <a:sy n="164" d="100"/>
        </p:scale>
        <p:origin x="-12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olt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lectrical_load" TargetMode="External"/><Relationship Id="rId4" Type="http://schemas.openxmlformats.org/officeDocument/2006/relationships/hyperlink" Target="https://en.wikipedia.org/wiki/Electric_curren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</a:p>
          <a:p>
            <a:r>
              <a:rPr lang="en-GB" dirty="0"/>
              <a:t>Part 14 - PMW many ways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603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0 LPC1768 PWM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83518"/>
            <a:ext cx="7829550" cy="4514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897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Pulse Width Modulation</a:t>
            </a:r>
            <a:endParaRPr lang="en-GB" dirty="0"/>
          </a:p>
        </p:txBody>
      </p:sp>
      <p:grpSp>
        <p:nvGrpSpPr>
          <p:cNvPr id="3" name="Group 5"/>
          <p:cNvGrpSpPr/>
          <p:nvPr/>
        </p:nvGrpSpPr>
        <p:grpSpPr>
          <a:xfrm>
            <a:off x="3923928" y="3291830"/>
            <a:ext cx="5343525" cy="2000251"/>
            <a:chOff x="2123728" y="1779662"/>
            <a:chExt cx="5343525" cy="2000251"/>
          </a:xfrm>
        </p:grpSpPr>
        <p:pic>
          <p:nvPicPr>
            <p:cNvPr id="53250" name="Picture 2" descr="http://www.thebox.myzen.co.uk/Tutorial/Media/PWMan.gif"/>
            <p:cNvPicPr>
              <a:picLocks noChangeAspect="1" noChangeArrowheads="1" noCrop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23728" y="1779662"/>
              <a:ext cx="5343525" cy="2000251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3153544" y="2305049"/>
              <a:ext cx="713606" cy="248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3568" y="1563638"/>
            <a:ext cx="6912768" cy="19236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Pulse Width Modulation ( PWM ) is simply a succession of pulses –  is a method of reducing the average power delivered by an electrical signal, by effectively chopping it up into discrete parts.</a:t>
            </a:r>
          </a:p>
          <a:p>
            <a:endParaRPr lang="en-GB" dirty="0" smtClean="0"/>
          </a:p>
          <a:p>
            <a:r>
              <a:rPr lang="en-GB" dirty="0" smtClean="0"/>
              <a:t>The average value of </a:t>
            </a:r>
            <a:r>
              <a:rPr lang="en-GB" dirty="0" smtClean="0">
                <a:hlinkClick r:id="rId3" tooltip="Volt"/>
              </a:rPr>
              <a:t>voltage</a:t>
            </a:r>
            <a:r>
              <a:rPr lang="en-GB" dirty="0" smtClean="0"/>
              <a:t> (and </a:t>
            </a:r>
            <a:r>
              <a:rPr lang="en-GB" dirty="0" smtClean="0">
                <a:hlinkClick r:id="rId4" tooltip="Electric current"/>
              </a:rPr>
              <a:t>current</a:t>
            </a:r>
            <a:r>
              <a:rPr lang="en-GB" dirty="0" smtClean="0"/>
              <a:t>) fed to the </a:t>
            </a:r>
            <a:r>
              <a:rPr lang="en-GB" dirty="0" smtClean="0">
                <a:hlinkClick r:id="rId5" tooltip="Electrical load"/>
              </a:rPr>
              <a:t>load</a:t>
            </a:r>
            <a:r>
              <a:rPr lang="en-GB" dirty="0" smtClean="0"/>
              <a:t> is controlled by turning on and off at a fast rate.   The longer the signal is  on compared to the off periods, the higher the total power supplied to the load.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04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PWM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15766"/>
            <a:ext cx="391980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987574"/>
            <a:ext cx="3430192" cy="144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700" y="1498496"/>
            <a:ext cx="3042495" cy="104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2817642"/>
            <a:ext cx="2915107" cy="200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6296" y="3507854"/>
            <a:ext cx="1547664" cy="909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308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Setup</a:t>
            </a:r>
            <a:endParaRPr lang="en-GB" dirty="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084031" y="1998941"/>
            <a:ext cx="2740119" cy="17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5549428" y="3778948"/>
            <a:ext cx="0" cy="93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33663" y="3745437"/>
            <a:ext cx="4564" cy="5122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24177" y="4243391"/>
            <a:ext cx="9327" cy="8921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433663" y="4248154"/>
            <a:ext cx="1900039" cy="13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957340" y="3785819"/>
            <a:ext cx="1166" cy="2623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976515" y="4033841"/>
            <a:ext cx="4987" cy="10854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945955" y="4045079"/>
            <a:ext cx="1016272" cy="78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376" y="2259106"/>
            <a:ext cx="42119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http://www.gabotronics.com/development-boards/xmega-xminilab.htm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61619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PWM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87782"/>
              </p:ext>
            </p:extLst>
          </p:nvPr>
        </p:nvGraphicFramePr>
        <p:xfrm>
          <a:off x="179512" y="1434336"/>
          <a:ext cx="6876660" cy="284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191"/>
                <a:gridCol w="2053041"/>
                <a:gridCol w="2679334"/>
                <a:gridCol w="1764094"/>
              </a:tblGrid>
              <a:tr h="442848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PWM</a:t>
                      </a:r>
                      <a:r>
                        <a:rPr lang="en-GB" sz="1200" baseline="0" dirty="0" smtClean="0"/>
                        <a:t> type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Characteristics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Comment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200" dirty="0" smtClean="0"/>
                        <a:t>The simplest</a:t>
                      </a:r>
                      <a:r>
                        <a:rPr lang="en-GB" sz="1200" baseline="0" dirty="0" smtClean="0"/>
                        <a:t> way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Port</a:t>
                      </a:r>
                      <a:r>
                        <a:rPr lang="en-GB" sz="1200" baseline="0" dirty="0" smtClean="0"/>
                        <a:t> on and off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Any</a:t>
                      </a:r>
                      <a:r>
                        <a:rPr lang="en-GB" sz="1200" baseline="0" dirty="0" smtClean="0"/>
                        <a:t> port**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200" dirty="0" smtClean="0"/>
                        <a:t>The </a:t>
                      </a:r>
                      <a:r>
                        <a:rPr lang="en-GB" sz="1200" dirty="0" err="1" smtClean="0"/>
                        <a:t>pulseout</a:t>
                      </a:r>
                      <a:r>
                        <a:rPr lang="en-GB" sz="1200" dirty="0" smtClean="0"/>
                        <a:t>() 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/>
                        <a:t>PulseOut</a:t>
                      </a:r>
                      <a:r>
                        <a:rPr lang="en-GB" sz="1200" dirty="0" smtClean="0"/>
                        <a:t>() </a:t>
                      </a:r>
                      <a:r>
                        <a:rPr lang="en-GB" sz="1200" baseline="0" dirty="0" smtClean="0"/>
                        <a:t> a port for a period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Any</a:t>
                      </a:r>
                      <a:r>
                        <a:rPr lang="en-GB" sz="1200" baseline="0" dirty="0" smtClean="0"/>
                        <a:t> port**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200" dirty="0" smtClean="0"/>
                        <a:t>The </a:t>
                      </a:r>
                      <a:r>
                        <a:rPr lang="en-GB" sz="1200" dirty="0" err="1" smtClean="0"/>
                        <a:t>PWMOut</a:t>
                      </a:r>
                      <a:r>
                        <a:rPr lang="en-GB" sz="1200" dirty="0" smtClean="0"/>
                        <a:t>()</a:t>
                      </a:r>
                      <a:r>
                        <a:rPr lang="en-GB" sz="1200" baseline="0" dirty="0" smtClean="0"/>
                        <a:t> way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PWMOUT() </a:t>
                      </a:r>
                      <a:r>
                        <a:rPr lang="en-GB" sz="1200" baseline="0" dirty="0" smtClean="0"/>
                        <a:t> a</a:t>
                      </a:r>
                      <a:r>
                        <a:rPr lang="en-GB" sz="1200" dirty="0" smtClean="0"/>
                        <a:t> number of pulses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Any</a:t>
                      </a:r>
                      <a:r>
                        <a:rPr lang="en-GB" sz="1200" baseline="0" dirty="0" smtClean="0"/>
                        <a:t> port**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CCP/PWM way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Fixed frequency, fixed duty using timer2*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Low</a:t>
                      </a:r>
                      <a:r>
                        <a:rPr lang="en-GB" sz="1200" baseline="0" dirty="0" smtClean="0"/>
                        <a:t> code impact, two constants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CCP/PWM way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Variable frequency, variable duty using timer2*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/>
                        <a:t>ASM</a:t>
                      </a:r>
                      <a:r>
                        <a:rPr lang="en-GB" sz="1200" b="0" baseline="0" dirty="0" smtClean="0"/>
                        <a:t> does the heavy lifting</a:t>
                      </a:r>
                      <a:endParaRPr lang="en-GB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Timer interrupt way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Use</a:t>
                      </a:r>
                      <a:r>
                        <a:rPr lang="en-GB" sz="1200" baseline="0" dirty="0" smtClean="0"/>
                        <a:t> a timer1*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Any</a:t>
                      </a:r>
                      <a:r>
                        <a:rPr lang="en-GB" sz="1200" baseline="0" dirty="0" smtClean="0"/>
                        <a:t> port**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7584" y="4659982"/>
            <a:ext cx="734481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*   could use other timers</a:t>
            </a:r>
          </a:p>
          <a:p>
            <a:r>
              <a:rPr lang="en-GB" sz="1400" dirty="0" smtClean="0"/>
              <a:t>** any </a:t>
            </a:r>
            <a:r>
              <a:rPr lang="en-GB" sz="1400" b="1" dirty="0" smtClean="0"/>
              <a:t>valid</a:t>
            </a:r>
            <a:r>
              <a:rPr lang="en-GB" sz="1400" dirty="0" smtClean="0"/>
              <a:t> output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6236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Walk the examples </a:t>
            </a:r>
          </a:p>
          <a:p>
            <a:r>
              <a:rPr lang="en-GB" dirty="0"/>
              <a:t>View the scope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58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67172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</a:p>
          <a:p>
            <a:r>
              <a:rPr lang="en-GB" dirty="0"/>
              <a:t>Part 14 - PMW many ways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5317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6840759" cy="1925352"/>
          </a:xfrm>
        </p:spPr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  <a:endParaRPr lang="en-GB" dirty="0"/>
          </a:p>
          <a:p>
            <a:r>
              <a:rPr lang="en-GB" dirty="0"/>
              <a:t>Part 14 - PMW many ways</a:t>
            </a:r>
          </a:p>
          <a:p>
            <a:r>
              <a:rPr lang="en-GB" sz="1700" dirty="0" smtClean="0"/>
              <a:t>January 2025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54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1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PIC16Fxxxx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PIC16Fxxxx </a:t>
            </a:r>
            <a:r>
              <a:rPr lang="en-GB" dirty="0" smtClean="0"/>
              <a:t> is a high performance PIC16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8 –bit or 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endParaRPr lang="en-GB" dirty="0" smtClean="0"/>
          </a:p>
          <a:p>
            <a:r>
              <a:rPr lang="en-GB" dirty="0" smtClean="0"/>
              <a:t>The PIC16 offers 8, 14,18,20, 28, 40 and 48-pin packages to support customers in a wide variety of applications.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87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PWM, </a:t>
            </a:r>
            <a:r>
              <a:rPr lang="en-GB" sz="1100" b="1" dirty="0" smtClean="0"/>
              <a:t>many ways</a:t>
            </a:r>
            <a:r>
              <a:rPr lang="en-GB" sz="1100" b="1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83835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supports the 16Fxxxx chip 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22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the PIC attached</a:t>
            </a:r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connected</a:t>
            </a:r>
          </a:p>
          <a:p>
            <a:pPr marL="778521" lvl="1" indent="-478483"/>
            <a:r>
              <a:rPr lang="en-GB" dirty="0" smtClean="0"/>
              <a:t>You have switches connected</a:t>
            </a:r>
          </a:p>
          <a:p>
            <a:pPr marL="778521" lvl="1" indent="-478483"/>
            <a:r>
              <a:rPr lang="en-GB" dirty="0" smtClean="0"/>
              <a:t>You have USB/TTL serial converter</a:t>
            </a:r>
          </a:p>
          <a:p>
            <a:pPr marL="778521" lvl="1" indent="-478483"/>
            <a:r>
              <a:rPr lang="en-GB" dirty="0" smtClean="0"/>
              <a:t>You have LCD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16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8048"/>
            <a:ext cx="5087696" cy="436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39650" y="1173882"/>
            <a:ext cx="3825992" cy="32162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PICDEM 2 Plus Demonstration Board </a:t>
            </a:r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18-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28- and 40-pin DIP sockets (although three sockets are provided, only one device may be used at a time)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+5V regulator for direct input from 9V, 100 mA AC/DC wall adapter or 9V battery, or hooks for a +5V, 100 mA regulated DC supply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RS-232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socket and associated hardware for direct connection to an RS-232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Programmer/debugger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connectivity supporting MPLAB® ICD 3, MPLAB REAL ICE,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Serial Connector for analysis of serial communications peripherals such as SPI or I2C™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k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pot for devices with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inputs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push button switches for external stimulus and Reset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Power-on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indicator LED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LEDs connected to PORTB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external oscillators including: a) Unpopulated DIP socket for canned crystal oscillator (Y2) b) RC oscillator circuit (R4, C3) c) Unpopulated holes for crystal connection (Y1) d) 32.768 kHz crystal for Timer1 clock operation (Y3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32K x 8 Serial EEPROM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LCD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Piezo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buzzer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area for user hardware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Expansion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Header for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PICtail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™ daughter card connectivity or user access to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MCUs</a:t>
            </a:r>
            <a:endParaRPr lang="en-GB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Microchip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TC74 thermal sensor</a:t>
            </a:r>
          </a:p>
        </p:txBody>
      </p:sp>
      <p:sp>
        <p:nvSpPr>
          <p:cNvPr id="3" name="Oval 2"/>
          <p:cNvSpPr/>
          <p:nvPr/>
        </p:nvSpPr>
        <p:spPr>
          <a:xfrm>
            <a:off x="1460844" y="2355725"/>
            <a:ext cx="288032" cy="3917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16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79662"/>
            <a:ext cx="6447501" cy="2744167"/>
          </a:xfrm>
        </p:spPr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</a:t>
            </a:r>
          </a:p>
          <a:p>
            <a:r>
              <a:rPr lang="en-GB" dirty="0" smtClean="0"/>
              <a:t>TTL/USB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06278" y="168176"/>
            <a:ext cx="5328592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PORTA---------------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------------SW2-------------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ADC--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------------PORTB----------------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----------------LED-LED-LED-LED--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------------PORTC----------------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-----TX-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------------CCP1---------</a:t>
            </a:r>
            <a:endParaRPr lang="en-GB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------------PORTD----------------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-PWR-EN-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-RW--RS--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DB7-DB6-DB5-DB4-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------------PORTE----------------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----------------RST---------------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38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15070</TotalTime>
  <Words>839</Words>
  <Application>Microsoft Office PowerPoint</Application>
  <PresentationFormat>On-screen Show (16:9)</PresentationFormat>
  <Paragraphs>178</Paragraphs>
  <Slides>18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GCstudioThemeLight</vt:lpstr>
      <vt:lpstr>GCBASIC</vt:lpstr>
      <vt:lpstr>GCBASIC</vt:lpstr>
      <vt:lpstr>GCBASIC</vt:lpstr>
      <vt:lpstr>PIC16Fxxxx</vt:lpstr>
      <vt:lpstr>Videos...</vt:lpstr>
      <vt:lpstr>GCBASIC Compiler</vt:lpstr>
      <vt:lpstr>Prerequisites </vt:lpstr>
      <vt:lpstr>Hardware</vt:lpstr>
      <vt:lpstr>Hardware</vt:lpstr>
      <vt:lpstr>PowerPoint Presentation</vt:lpstr>
      <vt:lpstr>Pulse Width Modulation</vt:lpstr>
      <vt:lpstr>PWM</vt:lpstr>
      <vt:lpstr>Setup</vt:lpstr>
      <vt:lpstr>PWM</vt:lpstr>
      <vt:lpstr>Lab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773</cp:revision>
  <dcterms:created xsi:type="dcterms:W3CDTF">2019-01-08T20:03:06Z</dcterms:created>
  <dcterms:modified xsi:type="dcterms:W3CDTF">2025-01-28T14:16:12Z</dcterms:modified>
</cp:coreProperties>
</file>