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69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80" r:id="rId10"/>
    <p:sldId id="360" r:id="rId11"/>
    <p:sldId id="367" r:id="rId12"/>
    <p:sldId id="363" r:id="rId13"/>
    <p:sldId id="365" r:id="rId14"/>
    <p:sldId id="366" r:id="rId15"/>
    <p:sldId id="288" r:id="rId16"/>
    <p:sldId id="382" r:id="rId17"/>
    <p:sldId id="381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46" d="100"/>
          <a:sy n="146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16 - </a:t>
            </a:r>
            <a:r>
              <a:rPr lang="en-GB" sz="1400" dirty="0"/>
              <a:t>Progmem, SAF memory, EEPROM and DATA blocks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839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00600" cy="576064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Storage Overview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85427"/>
              </p:ext>
            </p:extLst>
          </p:nvPr>
        </p:nvGraphicFramePr>
        <p:xfrm>
          <a:off x="251520" y="1851670"/>
          <a:ext cx="5400597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10"/>
                <a:gridCol w="1457609"/>
                <a:gridCol w="3541378"/>
              </a:tblGrid>
              <a:tr h="47070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</a:t>
                      </a:r>
                      <a:r>
                        <a:rPr lang="en-GB" baseline="0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Characteristics</a:t>
                      </a:r>
                      <a:endParaRPr lang="en-GB" dirty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Progmem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Program</a:t>
                      </a:r>
                      <a:endParaRPr lang="en-ZA" dirty="0" smtClean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RAM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Volatile</a:t>
                      </a:r>
                      <a:r>
                        <a:rPr lang="en-ZA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892135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EEPROM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Consider</a:t>
                      </a:r>
                      <a:r>
                        <a:rPr lang="en-ZA" baseline="0" dirty="0" smtClean="0"/>
                        <a:t> as a peripheral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535434"/>
          </a:xfrm>
        </p:spPr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Progmem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8744" y="2571750"/>
            <a:ext cx="3754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or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558301"/>
            <a:ext cx="2664296" cy="100811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/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b="1" dirty="0" err="1" smtClean="0">
                <a:solidFill>
                  <a:srgbClr val="FF0000"/>
                </a:solidFill>
              </a:rPr>
              <a:t>Progmem</a:t>
            </a:r>
            <a:r>
              <a:rPr lang="en-ZA" sz="1800" b="1" dirty="0" smtClean="0">
                <a:solidFill>
                  <a:srgbClr val="FF0000"/>
                </a:solidFill>
              </a:rPr>
              <a:t> usage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Your program</a:t>
            </a:r>
          </a:p>
          <a:p>
            <a:pPr marL="744306" lvl="1" indent="-318988">
              <a:spcBef>
                <a:spcPct val="20000"/>
              </a:spcBef>
            </a:pPr>
            <a:r>
              <a:rPr lang="en-ZA" sz="1600" dirty="0" smtClean="0"/>
              <a:t>and/or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Reference data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Pictures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600" dirty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Uses PFM direct addressing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162809" y="1199763"/>
            <a:ext cx="2784353" cy="2956163"/>
            <a:chOff x="6156176" y="991321"/>
            <a:chExt cx="2784353" cy="2956163"/>
          </a:xfrm>
        </p:grpSpPr>
        <p:sp>
          <p:nvSpPr>
            <p:cNvPr id="4" name="Rectangle 3"/>
            <p:cNvSpPr/>
            <p:nvPr/>
          </p:nvSpPr>
          <p:spPr>
            <a:xfrm>
              <a:off x="6156176" y="105958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56176" y="3236036"/>
              <a:ext cx="2760474" cy="71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56176" y="1347614"/>
              <a:ext cx="329580" cy="114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56176" y="99132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32242" y="204449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</a:t>
              </a:r>
              <a:r>
                <a:rPr lang="en-GB" sz="1600" b="1" dirty="0" smtClean="0"/>
                <a:t>1 to 16</a:t>
              </a:r>
              <a:r>
                <a:rPr lang="en-GB" sz="1600" b="1" dirty="0" smtClean="0"/>
                <a:t> </a:t>
              </a:r>
              <a:r>
                <a:rPr lang="en-GB" sz="1600" b="1" dirty="0" smtClean="0"/>
                <a:t>KW 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2249" y="101531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PIC16Fxxxx</a:t>
              </a:r>
              <a:endParaRPr lang="en-GB" sz="1600" b="1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23438" y="1167231"/>
            <a:ext cx="2784353" cy="2948581"/>
            <a:chOff x="2923438" y="1167231"/>
            <a:chExt cx="2784353" cy="2948581"/>
          </a:xfrm>
        </p:grpSpPr>
        <p:sp>
          <p:nvSpPr>
            <p:cNvPr id="28" name="Rectangle 27"/>
            <p:cNvSpPr/>
            <p:nvPr/>
          </p:nvSpPr>
          <p:spPr>
            <a:xfrm>
              <a:off x="2923438" y="123549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344" y="1591785"/>
              <a:ext cx="2760474" cy="628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3438" y="116723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9504" y="222040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</a:t>
              </a:r>
              <a:r>
                <a:rPr lang="en-GB" sz="1600" b="1" dirty="0" smtClean="0"/>
                <a:t>1 to 16</a:t>
              </a:r>
              <a:r>
                <a:rPr lang="en-GB" sz="1600" b="1" dirty="0" smtClean="0"/>
                <a:t> </a:t>
              </a:r>
              <a:r>
                <a:rPr lang="en-GB" sz="1600" b="1" dirty="0" smtClean="0"/>
                <a:t>KW 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9511" y="119122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PIC16Fxxxx</a:t>
              </a:r>
              <a:endParaRPr lang="en-GB" sz="1600" b="1" dirty="0" smtClean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6162809" y="1548473"/>
            <a:ext cx="2760474" cy="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535434"/>
          </a:xfrm>
        </p:spPr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Progmem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8744" y="2571750"/>
            <a:ext cx="3754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or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558301"/>
            <a:ext cx="2664296" cy="100811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/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b="1" dirty="0" err="1" smtClean="0">
                <a:solidFill>
                  <a:srgbClr val="FF0000"/>
                </a:solidFill>
              </a:rPr>
              <a:t>Progmem</a:t>
            </a:r>
            <a:r>
              <a:rPr lang="en-ZA" sz="1800" b="1" dirty="0" smtClean="0">
                <a:solidFill>
                  <a:srgbClr val="FF0000"/>
                </a:solidFill>
              </a:rPr>
              <a:t> usage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Your program</a:t>
            </a:r>
          </a:p>
          <a:p>
            <a:pPr marL="744306" lvl="1" indent="-318988">
              <a:spcBef>
                <a:spcPct val="20000"/>
              </a:spcBef>
            </a:pPr>
            <a:r>
              <a:rPr lang="en-ZA" sz="1600" dirty="0" smtClean="0"/>
              <a:t>and/or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Reference data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Pictures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600" dirty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Uses PFM direct addressing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162809" y="1199763"/>
            <a:ext cx="2784353" cy="2956163"/>
            <a:chOff x="6156176" y="991321"/>
            <a:chExt cx="2784353" cy="2956163"/>
          </a:xfrm>
        </p:grpSpPr>
        <p:sp>
          <p:nvSpPr>
            <p:cNvPr id="4" name="Rectangle 3"/>
            <p:cNvSpPr/>
            <p:nvPr/>
          </p:nvSpPr>
          <p:spPr>
            <a:xfrm>
              <a:off x="6156176" y="105958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56176" y="3236036"/>
              <a:ext cx="2760474" cy="71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56176" y="1347614"/>
              <a:ext cx="2760474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Reference Data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56176" y="1347614"/>
              <a:ext cx="329580" cy="114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56176" y="99132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32242" y="204449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</a:t>
              </a:r>
              <a:r>
                <a:rPr lang="en-GB" sz="1600" b="1" dirty="0" smtClean="0"/>
                <a:t>1 to 16 KW)</a:t>
              </a:r>
              <a:endParaRPr lang="en-GB" sz="1600" b="1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2249" y="101531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PIC16Fxxxx</a:t>
              </a:r>
              <a:endParaRPr lang="en-GB" sz="1600" b="1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3350" y="1167231"/>
            <a:ext cx="2794441" cy="2948581"/>
            <a:chOff x="2913350" y="1167231"/>
            <a:chExt cx="2794441" cy="2948581"/>
          </a:xfrm>
        </p:grpSpPr>
        <p:sp>
          <p:nvSpPr>
            <p:cNvPr id="28" name="Rectangle 27"/>
            <p:cNvSpPr/>
            <p:nvPr/>
          </p:nvSpPr>
          <p:spPr>
            <a:xfrm>
              <a:off x="2923438" y="123549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344" y="1591785"/>
              <a:ext cx="2760474" cy="628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13350" y="3755772"/>
              <a:ext cx="2760474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Reference Data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3438" y="116723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9504" y="222040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</a:t>
              </a:r>
              <a:r>
                <a:rPr lang="en-GB" sz="1600" b="1" dirty="0" smtClean="0"/>
                <a:t>1 to 16 KW)</a:t>
              </a:r>
              <a:endParaRPr lang="en-GB" sz="1600" b="1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9511" y="119122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PIC16Fxxxx</a:t>
              </a:r>
              <a:endParaRPr lang="en-GB" sz="16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015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EEDATA &amp; DATA Blocks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26362"/>
              </p:ext>
            </p:extLst>
          </p:nvPr>
        </p:nvGraphicFramePr>
        <p:xfrm>
          <a:off x="354727" y="1803779"/>
          <a:ext cx="5256582" cy="181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01"/>
                <a:gridCol w="870677"/>
                <a:gridCol w="3995004"/>
              </a:tblGrid>
              <a:tr h="542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</a:t>
                      </a:r>
                      <a:r>
                        <a:rPr lang="en-GB" baseline="0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Characteristics</a:t>
                      </a:r>
                      <a:endParaRPr lang="en-GB" dirty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EEDATA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An</a:t>
                      </a:r>
                      <a:r>
                        <a:rPr lang="en-GB" baseline="0" dirty="0" smtClean="0"/>
                        <a:t> EEPROM block or blocks of data that is programmed into the EEPROM</a:t>
                      </a:r>
                      <a:endParaRPr lang="en-GB" b="0" dirty="0" smtClean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An</a:t>
                      </a:r>
                      <a:r>
                        <a:rPr lang="en-GB" baseline="0" dirty="0" smtClean="0"/>
                        <a:t> DATA block or blocks of data that is programmed just above your program</a:t>
                      </a:r>
                      <a:endParaRPr lang="en-GB" b="0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4732" y="3774664"/>
            <a:ext cx="4467890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Both areas can be easily used for reference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09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Walk the examples 	</a:t>
            </a:r>
          </a:p>
          <a:p>
            <a:pPr lvl="1"/>
            <a:r>
              <a:rPr lang="en-ZA" sz="1600" dirty="0" smtClean="0"/>
              <a:t>PROGMEM</a:t>
            </a:r>
          </a:p>
          <a:p>
            <a:pPr lvl="1"/>
            <a:r>
              <a:rPr lang="en-ZA" sz="1600" dirty="0" smtClean="0"/>
              <a:t>EEPROM </a:t>
            </a:r>
            <a:r>
              <a:rPr lang="en-ZA" sz="1600" dirty="0" smtClean="0"/>
              <a:t>and DATA blocks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2330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storage within the chip – Progmem, </a:t>
            </a:r>
            <a:r>
              <a:rPr lang="en-GB" sz="1100" b="1" dirty="0" smtClean="0"/>
              <a:t>EEPROM </a:t>
            </a:r>
            <a:r>
              <a:rPr lang="en-GB" sz="1100" b="1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8652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16 - </a:t>
            </a:r>
            <a:r>
              <a:rPr lang="en-GB" sz="1400" dirty="0"/>
              <a:t>Progmem, SAF memory, EEPROM and DATA blocks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11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16 - Progmem, SAF memory, EEPROM and DATA blocks</a:t>
            </a:r>
            <a:endParaRPr lang="en-GB" sz="1600" dirty="0"/>
          </a:p>
          <a:p>
            <a:r>
              <a:rPr lang="en-GB" sz="1700" dirty="0" smtClean="0"/>
              <a:t>January </a:t>
            </a:r>
            <a:r>
              <a:rPr lang="en-GB" sz="1700" dirty="0" smtClean="0"/>
              <a:t>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7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6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6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storage within the chip – Progmem, </a:t>
            </a:r>
            <a:r>
              <a:rPr lang="en-GB" sz="1100" b="1" dirty="0" smtClean="0"/>
              <a:t>EEPROM </a:t>
            </a:r>
            <a:r>
              <a:rPr lang="en-GB" sz="1100" b="1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5647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7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switches connected</a:t>
            </a:r>
          </a:p>
          <a:p>
            <a:pPr marL="778521" lvl="1" indent="-478483"/>
            <a:r>
              <a:rPr lang="en-GB" dirty="0" smtClean="0"/>
              <a:t>You have USB/TTL serial converter</a:t>
            </a:r>
          </a:p>
          <a:p>
            <a:pPr marL="778521" lvl="1" indent="-478483"/>
            <a:r>
              <a:rPr lang="en-GB" dirty="0" smtClean="0"/>
              <a:t>You have LCD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  <p:sp>
        <p:nvSpPr>
          <p:cNvPr id="3" name="Oval 2"/>
          <p:cNvSpPr/>
          <p:nvPr/>
        </p:nvSpPr>
        <p:spPr>
          <a:xfrm>
            <a:off x="1460844" y="2355725"/>
            <a:ext cx="288032" cy="391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9662"/>
            <a:ext cx="6447501" cy="2744167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TTL/USB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LED-LED-LED-INT--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-----TX-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   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0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15228</TotalTime>
  <Words>876</Words>
  <Application>Microsoft Office PowerPoint</Application>
  <PresentationFormat>On-screen Show (16:9)</PresentationFormat>
  <Paragraphs>200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Hardware</vt:lpstr>
      <vt:lpstr>Storage Overview Types</vt:lpstr>
      <vt:lpstr>Progmem</vt:lpstr>
      <vt:lpstr>Progmem</vt:lpstr>
      <vt:lpstr>EEDATA &amp; DATA Blocks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782</cp:revision>
  <dcterms:created xsi:type="dcterms:W3CDTF">2019-01-08T20:03:06Z</dcterms:created>
  <dcterms:modified xsi:type="dcterms:W3CDTF">2025-01-28T16:14:47Z</dcterms:modified>
</cp:coreProperties>
</file>