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60" r:id="rId2"/>
    <p:sldId id="361" r:id="rId3"/>
    <p:sldId id="362" r:id="rId4"/>
    <p:sldId id="363" r:id="rId5"/>
    <p:sldId id="364" r:id="rId6"/>
    <p:sldId id="357" r:id="rId7"/>
    <p:sldId id="358" r:id="rId8"/>
    <p:sldId id="359" r:id="rId9"/>
    <p:sldId id="288" r:id="rId10"/>
    <p:sldId id="366" r:id="rId11"/>
    <p:sldId id="365" r:id="rId12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46" d="100"/>
          <a:sy n="146" d="100"/>
        </p:scale>
        <p:origin x="-63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Conf:[defaul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PIC16Fxxxx chip Family ( Legacy )</a:t>
            </a:r>
          </a:p>
          <a:p>
            <a:pPr marL="538163" indent="-538163"/>
            <a:r>
              <a:rPr lang="en-GB" dirty="0"/>
              <a:t>Part </a:t>
            </a:r>
            <a:r>
              <a:rPr lang="en-GB" dirty="0" smtClean="0"/>
              <a:t>18 </a:t>
            </a:r>
            <a:r>
              <a:rPr lang="en-GB" dirty="0"/>
              <a:t>- Assembly , alternatives assemblers and MPLAB-X</a:t>
            </a:r>
          </a:p>
          <a:p>
            <a:pPr marL="538163" indent="-53816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9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577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PIC16Fxxxx chip Family ( Legacy )</a:t>
            </a:r>
          </a:p>
          <a:p>
            <a:pPr marL="538163" indent="-538163"/>
            <a:r>
              <a:rPr lang="en-GB" dirty="0"/>
              <a:t>Part </a:t>
            </a:r>
            <a:r>
              <a:rPr lang="en-GB" dirty="0" smtClean="0"/>
              <a:t>18 </a:t>
            </a:r>
            <a:r>
              <a:rPr lang="en-GB" dirty="0"/>
              <a:t>- Assembly , alternatives assemblers and MPLAB-X</a:t>
            </a:r>
          </a:p>
          <a:p>
            <a:pPr marL="538163" indent="-53816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28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pPr marL="538163" indent="-538163"/>
            <a:r>
              <a:rPr lang="en-GB" dirty="0"/>
              <a:t>Part 17 - The GCBASIC Tool Chain</a:t>
            </a:r>
          </a:p>
          <a:p>
            <a:r>
              <a:rPr lang="en-GB" sz="1700" dirty="0" smtClean="0"/>
              <a:t>January </a:t>
            </a:r>
            <a:r>
              <a:rPr lang="en-GB" sz="1700" dirty="0" smtClean="0"/>
              <a:t>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79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8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328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400644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13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4796755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932476" y="1554068"/>
            <a:ext cx="1255712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MPASM, </a:t>
            </a:r>
          </a:p>
          <a:p>
            <a:pPr algn="ctr"/>
            <a:r>
              <a:rPr lang="en-GB" sz="1200" dirty="0" smtClean="0"/>
              <a:t>MPLAB-IDE,</a:t>
            </a:r>
          </a:p>
          <a:p>
            <a:pPr algn="ctr"/>
            <a:r>
              <a:rPr lang="en-GB" sz="1200" dirty="0" smtClean="0"/>
              <a:t>GPASM, AVRASM2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025284"/>
            <a:ext cx="108012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1905000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2753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91630"/>
            <a:ext cx="6447501" cy="350785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None/>
            </a:pPr>
            <a:r>
              <a:rPr lang="en-GB" sz="1200" dirty="0" smtClean="0"/>
              <a:t>We will</a:t>
            </a:r>
          </a:p>
          <a:p>
            <a:pPr marL="266700" indent="-266700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Review the  simple LED program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/>
              <a:t>Change to PIC-AS in </a:t>
            </a:r>
            <a:r>
              <a:rPr lang="en-GB" sz="1000" dirty="0" err="1" smtClean="0"/>
              <a:t>Prefs</a:t>
            </a:r>
            <a:r>
              <a:rPr lang="en-GB" sz="1000" dirty="0" smtClean="0"/>
              <a:t> </a:t>
            </a:r>
            <a:r>
              <a:rPr lang="en-GB" sz="1000" dirty="0"/>
              <a:t>Editor</a:t>
            </a:r>
          </a:p>
          <a:p>
            <a:pPr marL="266700" indent="-266700">
              <a:spcBef>
                <a:spcPts val="0"/>
              </a:spcBef>
              <a:buFont typeface="+mj-lt"/>
              <a:buAutoNum type="arabicPeriod"/>
            </a:pPr>
            <a:endParaRPr lang="en-GB" sz="1000" dirty="0" smtClean="0"/>
          </a:p>
          <a:p>
            <a:pPr marL="266700" indent="-266700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Create a Project in MPLAB-X using the GCBASIC .S as the source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Select Standalone project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Specify chip, select the Simulator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Select PIC-AS, latest version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Name project {</a:t>
            </a:r>
            <a:r>
              <a:rPr lang="en-GB" sz="1000" dirty="0" err="1" smtClean="0"/>
              <a:t>chipname</a:t>
            </a:r>
            <a:r>
              <a:rPr lang="en-GB" sz="1000" dirty="0" smtClean="0"/>
              <a:t>}, specify same directory.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Finish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Now, add the GCBASIC source file</a:t>
            </a:r>
          </a:p>
          <a:p>
            <a:pPr marL="893763" lvl="2" indent="-88900">
              <a:spcBef>
                <a:spcPts val="0"/>
              </a:spcBef>
              <a:buNone/>
            </a:pPr>
            <a:r>
              <a:rPr lang="en-GB" sz="1000" dirty="0" smtClean="0"/>
              <a:t>Add existing item/select source .S file with AUTO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endParaRPr lang="en-GB" sz="1000" dirty="0" smtClean="0"/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Select File/Project Properties</a:t>
            </a:r>
          </a:p>
          <a:p>
            <a:pPr marL="893763" lvl="2" indent="-88900">
              <a:spcBef>
                <a:spcPts val="0"/>
              </a:spcBef>
              <a:buNone/>
            </a:pPr>
            <a:r>
              <a:rPr lang="en-GB" sz="1000" dirty="0" smtClean="0"/>
              <a:t>Set  </a:t>
            </a:r>
            <a:r>
              <a:rPr lang="en-GB" sz="1000" dirty="0" smtClean="0">
                <a:hlinkClick r:id="rId2"/>
              </a:rPr>
              <a:t>Conf:[default</a:t>
            </a:r>
            <a:r>
              <a:rPr lang="en-GB" sz="1000" dirty="0" smtClean="0"/>
              <a:t>] Simulator  / Instruction Frequency to 64</a:t>
            </a:r>
          </a:p>
          <a:p>
            <a:pPr marL="893763" lvl="2" indent="-88900">
              <a:spcBef>
                <a:spcPts val="0"/>
              </a:spcBef>
              <a:buNone/>
            </a:pPr>
            <a:r>
              <a:rPr lang="en-GB" sz="1000" dirty="0" smtClean="0"/>
              <a:t>Set  </a:t>
            </a:r>
            <a:r>
              <a:rPr lang="en-GB" sz="1000" dirty="0" smtClean="0">
                <a:hlinkClick r:id="rId2"/>
              </a:rPr>
              <a:t>Conf:[default</a:t>
            </a:r>
            <a:r>
              <a:rPr lang="en-GB" sz="1000" dirty="0" smtClean="0"/>
              <a:t>] Building / Check Execute this line after build</a:t>
            </a:r>
          </a:p>
          <a:p>
            <a:pPr marL="893763" lvl="3" indent="-88900">
              <a:spcBef>
                <a:spcPts val="0"/>
              </a:spcBef>
              <a:buNone/>
            </a:pPr>
            <a:r>
              <a:rPr lang="en-GB" sz="1000" dirty="0" smtClean="0"/>
              <a:t>C:\GCSTUDIO\PICKitPlus\pickitcommandline.exe -w -p${Device} -f${</a:t>
            </a:r>
            <a:r>
              <a:rPr lang="en-GB" sz="1000" dirty="0" err="1" smtClean="0"/>
              <a:t>ImagePath</a:t>
            </a:r>
            <a:r>
              <a:rPr lang="en-GB" sz="1000" dirty="0" smtClean="0"/>
              <a:t>} -</a:t>
            </a:r>
            <a:r>
              <a:rPr lang="en-GB" sz="1000" dirty="0" err="1" smtClean="0"/>
              <a:t>mpec</a:t>
            </a:r>
            <a:r>
              <a:rPr lang="en-GB" sz="1000" dirty="0" smtClean="0"/>
              <a:t> -</a:t>
            </a:r>
            <a:r>
              <a:rPr lang="en-GB" sz="1000" dirty="0" err="1" smtClean="0"/>
              <a:t>zv</a:t>
            </a:r>
            <a:r>
              <a:rPr lang="en-GB" sz="1000" dirty="0" smtClean="0"/>
              <a:t> -a5</a:t>
            </a:r>
          </a:p>
          <a:p>
            <a:pPr marL="893763" lvl="2" indent="-88900">
              <a:spcBef>
                <a:spcPts val="0"/>
              </a:spcBef>
              <a:buNone/>
            </a:pPr>
            <a:r>
              <a:rPr lang="en-GB" sz="1000" dirty="0" smtClean="0"/>
              <a:t>Press OK to save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endParaRPr lang="en-GB" sz="1000" dirty="0" smtClean="0"/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Test compile &lt;F11&gt; and program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endParaRPr lang="en-GB" sz="1000" dirty="0" smtClean="0"/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Use the debugger to walk the code</a:t>
            </a:r>
            <a:endParaRPr lang="en-GB" sz="800" dirty="0" smtClean="0"/>
          </a:p>
          <a:p>
            <a:pPr marL="829354" lvl="1" indent="-457200">
              <a:spcBef>
                <a:spcPts val="0"/>
              </a:spcBef>
              <a:buFont typeface="+mj-lt"/>
              <a:buAutoNum type="arabicPeriod"/>
            </a:pPr>
            <a:endParaRPr lang="en-GB" sz="8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545207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6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15210</TotalTime>
  <Words>654</Words>
  <Application>Microsoft Office PowerPoint</Application>
  <PresentationFormat>On-screen Show (16:9)</PresentationFormat>
  <Paragraphs>131</Paragraphs>
  <Slides>11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GCstudioThemeLight</vt:lpstr>
      <vt:lpstr>GCBASIC</vt:lpstr>
      <vt:lpstr>GCBASIC</vt:lpstr>
      <vt:lpstr>GCBASIC</vt:lpstr>
      <vt:lpstr>PIC16Fxxxx</vt:lpstr>
      <vt:lpstr>Videos...</vt:lpstr>
      <vt:lpstr>The core compiler</vt:lpstr>
      <vt:lpstr>Compiler options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786</cp:revision>
  <dcterms:created xsi:type="dcterms:W3CDTF">2019-01-08T20:03:06Z</dcterms:created>
  <dcterms:modified xsi:type="dcterms:W3CDTF">2025-01-28T16:25:01Z</dcterms:modified>
</cp:coreProperties>
</file>