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25" r:id="rId12"/>
    <p:sldId id="326" r:id="rId13"/>
    <p:sldId id="322" r:id="rId14"/>
    <p:sldId id="288" r:id="rId15"/>
    <p:sldId id="338" r:id="rId16"/>
    <p:sldId id="337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6 – Using the reset switch</a:t>
            </a:r>
          </a:p>
        </p:txBody>
      </p:sp>
    </p:spTree>
    <p:extLst>
      <p:ext uri="{BB962C8B-B14F-4D97-AF65-F5344CB8AC3E}">
        <p14:creationId xmlns:p14="http://schemas.microsoft.com/office/powerpoint/2010/main" val="23563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6120680" cy="384288"/>
          </a:xfrm>
          <a:solidFill>
            <a:schemeClr val="bg1"/>
          </a:solidFill>
        </p:spPr>
        <p:txBody>
          <a:bodyPr vert="horz" lIns="0" tIns="0" rIns="0" bIns="0" rtlCol="0" anchor="t">
            <a:normAutofit fontScale="90000"/>
          </a:bodyPr>
          <a:lstStyle/>
          <a:p>
            <a:pPr algn="l"/>
            <a:r>
              <a:rPr lang="en-GB" dirty="0" smtClean="0"/>
              <a:t>Using the Reset as input or Master Clear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3807"/>
            <a:ext cx="6447501" cy="2744167"/>
          </a:xfrm>
        </p:spPr>
        <p:txBody>
          <a:bodyPr>
            <a:normAutofit/>
          </a:bodyPr>
          <a:lstStyle/>
          <a:p>
            <a:r>
              <a:rPr lang="en-GB" dirty="0" smtClean="0"/>
              <a:t>The switch is connected RE3</a:t>
            </a:r>
          </a:p>
          <a:p>
            <a:endParaRPr lang="en-GB" i="1" dirty="0" smtClean="0"/>
          </a:p>
          <a:p>
            <a:r>
              <a:rPr lang="en-GB" dirty="0" smtClean="0"/>
              <a:t>The configuration switches control the operation of RE3</a:t>
            </a:r>
          </a:p>
          <a:p>
            <a:pPr lvl="1"/>
            <a:r>
              <a:rPr lang="en-GB" dirty="0" smtClean="0"/>
              <a:t>MCRLE</a:t>
            </a:r>
          </a:p>
          <a:p>
            <a:pPr lvl="2"/>
            <a:r>
              <a:rPr lang="en-GB" i="1" dirty="0" smtClean="0"/>
              <a:t>OFF - </a:t>
            </a:r>
            <a:r>
              <a:rPr lang="en-GB" dirty="0" smtClean="0"/>
              <a:t>pin is MCLR</a:t>
            </a:r>
            <a:endParaRPr lang="en-GB" i="1" dirty="0" smtClean="0"/>
          </a:p>
          <a:p>
            <a:pPr lvl="2"/>
            <a:r>
              <a:rPr lang="en-GB" i="1" dirty="0" smtClean="0"/>
              <a:t>ON - </a:t>
            </a:r>
            <a:r>
              <a:rPr lang="en-GB" dirty="0" smtClean="0"/>
              <a:t>pin function is port defined function</a:t>
            </a:r>
            <a:endParaRPr lang="en-GB" i="1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0072" y="46594"/>
            <a:ext cx="3038649" cy="489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1 – RE3 as input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Check the reset switch </a:t>
            </a:r>
          </a:p>
          <a:p>
            <a:pPr lvl="2"/>
            <a:r>
              <a:rPr lang="en-GB" dirty="0" smtClean="0"/>
              <a:t>If pushed then toggle LED</a:t>
            </a:r>
          </a:p>
          <a:p>
            <a:r>
              <a:rPr lang="en-GB" dirty="0" smtClean="0"/>
              <a:t>Part 2 – RE3 as reset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Resets every time…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Initialise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Flash an LED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07429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 err="1" smtClean="0">
                <a:solidFill>
                  <a:schemeClr val="tx1"/>
                </a:solidFill>
              </a:rPr>
              <a:t>RSTButton</a:t>
            </a:r>
            <a:r>
              <a:rPr lang="en-GB" sz="800" b="1" dirty="0" smtClean="0">
                <a:solidFill>
                  <a:schemeClr val="tx1"/>
                </a:solidFill>
              </a:rPr>
              <a:t> = 0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180975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Loop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Set LED State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362324"/>
            <a:ext cx="624121" cy="713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18795" y="3774429"/>
            <a:ext cx="118813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44717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Do Forever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PICINFO options</a:t>
            </a:r>
          </a:p>
          <a:p>
            <a:endParaRPr lang="en-GB" dirty="0" smtClean="0"/>
          </a:p>
          <a:p>
            <a:r>
              <a:rPr lang="en-GB" dirty="0" smtClean="0"/>
              <a:t>Examine the sample code</a:t>
            </a:r>
          </a:p>
          <a:p>
            <a:endParaRPr lang="en-GB" dirty="0" smtClean="0"/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9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4001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6 – Using the reset switch</a:t>
            </a:r>
          </a:p>
        </p:txBody>
      </p:sp>
    </p:spTree>
    <p:extLst>
      <p:ext uri="{BB962C8B-B14F-4D97-AF65-F5344CB8AC3E}">
        <p14:creationId xmlns:p14="http://schemas.microsoft.com/office/powerpoint/2010/main" val="26428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6 – Using the reset switch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9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5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3696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smtClean="0"/>
              <a:t>switches connected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2266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7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</p:spTree>
    <p:extLst>
      <p:ext uri="{BB962C8B-B14F-4D97-AF65-F5344CB8AC3E}">
        <p14:creationId xmlns:p14="http://schemas.microsoft.com/office/powerpoint/2010/main" val="7161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5968" r="4383" b="5255"/>
          <a:stretch/>
        </p:blipFill>
        <p:spPr bwMode="auto">
          <a:xfrm>
            <a:off x="395536" y="1565285"/>
            <a:ext cx="4810762" cy="309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03847" y="2499742"/>
            <a:ext cx="2020463" cy="5558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5276" y="2131057"/>
            <a:ext cx="2372758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45664" y="2657840"/>
            <a:ext cx="1776681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52232" y="1971555"/>
            <a:ext cx="177668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463972" y="1613890"/>
            <a:ext cx="7441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MCLR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09367"/>
            <a:ext cx="3391706" cy="227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11962</TotalTime>
  <Words>798</Words>
  <Application>Microsoft Office PowerPoint</Application>
  <PresentationFormat>On-screen Show (16:9)</PresentationFormat>
  <Paragraphs>166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Hardware</vt:lpstr>
      <vt:lpstr>Using the Reset as input or Master Clear</vt:lpstr>
      <vt:lpstr>Tutorial overview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741</cp:revision>
  <dcterms:created xsi:type="dcterms:W3CDTF">2019-01-08T20:03:06Z</dcterms:created>
  <dcterms:modified xsi:type="dcterms:W3CDTF">2025-01-25T16:57:57Z</dcterms:modified>
</cp:coreProperties>
</file>