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28" r:id="rId12"/>
    <p:sldId id="329" r:id="rId13"/>
    <p:sldId id="288" r:id="rId14"/>
    <p:sldId id="341" r:id="rId15"/>
    <p:sldId id="340" r:id="rId1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25/01/2025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7 – </a:t>
            </a:r>
            <a:r>
              <a:rPr lang="en-GB" sz="1400" dirty="0"/>
              <a:t>make the LEDs flash in a sequence with reverse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12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1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Pulling it all together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LEDs rotating in sequence</a:t>
            </a:r>
          </a:p>
          <a:p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Switch to control direction of sequence</a:t>
            </a:r>
          </a:p>
          <a:p>
            <a:pPr lvl="1"/>
            <a:r>
              <a:rPr lang="en-GB" dirty="0" smtClean="0"/>
              <a:t>Using Master Clear as an input NOT as a reset</a:t>
            </a:r>
          </a:p>
          <a:p>
            <a:r>
              <a:rPr lang="en-GB" dirty="0" smtClean="0"/>
              <a:t>ADC </a:t>
            </a:r>
          </a:p>
          <a:p>
            <a:pPr lvl="1"/>
            <a:r>
              <a:rPr lang="en-GB" dirty="0" smtClean="0"/>
              <a:t>Read the voltage from the potentiometer</a:t>
            </a:r>
          </a:p>
          <a:p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Using WAIT that consistent across all </a:t>
            </a:r>
            <a:r>
              <a:rPr lang="en-GB" dirty="0" err="1" smtClean="0"/>
              <a:t>mcu</a:t>
            </a:r>
            <a:r>
              <a:rPr lang="en-GB" dirty="0" smtClean="0"/>
              <a:t> frequency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0072" y="46594"/>
            <a:ext cx="3038649" cy="4886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ADC</a:t>
            </a:r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LEDs – left or right</a:t>
            </a:r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Flash an LED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23520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787774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134469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3219822"/>
            <a:ext cx="524182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Left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64107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Right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49974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5580112" y="2004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ReadADC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79110" y="177966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42803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7 – </a:t>
            </a:r>
            <a:r>
              <a:rPr lang="en-GB" sz="1400" dirty="0"/>
              <a:t>make the LEDs flash in a sequence with reverse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3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7 – make the LEDs flash in a sequence with reverse</a:t>
            </a:r>
          </a:p>
          <a:p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3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11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86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8319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84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smtClean="0"/>
              <a:t>You have switches </a:t>
            </a:r>
            <a:r>
              <a:rPr lang="en-GB" dirty="0" smtClean="0"/>
              <a:t>connected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582266"/>
            <a:ext cx="3448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3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</p:spTree>
    <p:extLst>
      <p:ext uri="{BB962C8B-B14F-4D97-AF65-F5344CB8AC3E}">
        <p14:creationId xmlns:p14="http://schemas.microsoft.com/office/powerpoint/2010/main" val="13672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t="5968" r="4383" b="5255"/>
          <a:stretch/>
        </p:blipFill>
        <p:spPr bwMode="auto">
          <a:xfrm>
            <a:off x="395536" y="1565285"/>
            <a:ext cx="4810762" cy="309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203847" y="2499742"/>
            <a:ext cx="2020463" cy="5558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355276" y="2131057"/>
            <a:ext cx="2372758" cy="1440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45664" y="2657840"/>
            <a:ext cx="1776681" cy="1440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952232" y="1971555"/>
            <a:ext cx="1776681" cy="144016"/>
          </a:xfrm>
          <a:prstGeom prst="rect">
            <a:avLst/>
          </a:prstGeom>
          <a:noFill/>
          <a:ln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18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11989</TotalTime>
  <Words>808</Words>
  <Application>Microsoft Office PowerPoint</Application>
  <PresentationFormat>On-screen Show (16:9)</PresentationFormat>
  <Paragraphs>167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Hardware</vt:lpstr>
      <vt:lpstr>Pulling it all together </vt:lpstr>
      <vt:lpstr>Tutorial overview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742</cp:revision>
  <dcterms:created xsi:type="dcterms:W3CDTF">2019-01-08T20:03:06Z</dcterms:created>
  <dcterms:modified xsi:type="dcterms:W3CDTF">2025-01-25T17:12:19Z</dcterms:modified>
</cp:coreProperties>
</file>