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6" r:id="rId10"/>
    <p:sldId id="344" r:id="rId11"/>
    <p:sldId id="345" r:id="rId12"/>
    <p:sldId id="331" r:id="rId13"/>
    <p:sldId id="332" r:id="rId14"/>
    <p:sldId id="334" r:id="rId15"/>
    <p:sldId id="335" r:id="rId16"/>
    <p:sldId id="288" r:id="rId17"/>
    <p:sldId id="347" r:id="rId18"/>
    <p:sldId id="348" r:id="rId19"/>
    <p:sldId id="349" r:id="rId20"/>
    <p:sldId id="330" r:id="rId21"/>
    <p:sldId id="327" r:id="rId2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</a:t>
            </a:r>
            <a:r>
              <a:rPr lang="en-GB" dirty="0" smtClean="0"/>
              <a:t>8 </a:t>
            </a:r>
            <a:r>
              <a:rPr lang="en-GB" dirty="0"/>
              <a:t>– </a:t>
            </a:r>
            <a:r>
              <a:rPr lang="en-GB" sz="1400" dirty="0" smtClean="0"/>
              <a:t>Show serial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0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5968" r="4383" b="5255"/>
          <a:stretch/>
        </p:blipFill>
        <p:spPr bwMode="auto">
          <a:xfrm>
            <a:off x="395536" y="1565285"/>
            <a:ext cx="4810762" cy="309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03847" y="2499742"/>
            <a:ext cx="2020463" cy="5558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5276" y="2131057"/>
            <a:ext cx="2372758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45664" y="2657840"/>
            <a:ext cx="1776681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52232" y="1971555"/>
            <a:ext cx="1776681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35320" y="3967306"/>
            <a:ext cx="177668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81881" y="3862342"/>
            <a:ext cx="4331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Serial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Using the built-in Universal Synchronous/Asynchronous Receiver Transmitter (USART) on the PIC</a:t>
            </a:r>
            <a:r>
              <a:rPr lang="en-GB" baseline="30000" dirty="0" smtClean="0"/>
              <a:t>®</a:t>
            </a:r>
            <a:r>
              <a:rPr lang="en-GB" dirty="0" smtClean="0"/>
              <a:t> Microcontroller  to communicate with serial terminal on a PC</a:t>
            </a:r>
          </a:p>
          <a:p>
            <a:r>
              <a:rPr lang="en-GB" dirty="0" smtClean="0"/>
              <a:t>Baseline is the tutorials so far, plus a TTL/USB serial converter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6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Serial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GND and RX (RXD)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2290" name="Picture 2" descr="PL2303 USB to TTL (Serial) Converter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7654"/>
            <a:ext cx="4623470" cy="2774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6056" y="-20538"/>
            <a:ext cx="3168352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49163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Tutorial overview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Setup the serial/USART</a:t>
            </a:r>
          </a:p>
          <a:p>
            <a:pPr lvl="1"/>
            <a:r>
              <a:rPr lang="en-GB" b="1" i="1" dirty="0" smtClean="0"/>
              <a:t>USART_BAUD_RATE</a:t>
            </a:r>
          </a:p>
          <a:p>
            <a:pPr lvl="1"/>
            <a:r>
              <a:rPr lang="en-GB" b="1" i="1" dirty="0" smtClean="0"/>
              <a:t>USART_TX_BLOCKING</a:t>
            </a:r>
          </a:p>
          <a:p>
            <a:pPr lvl="1"/>
            <a:r>
              <a:rPr lang="en-GB" b="1" i="1" dirty="0" smtClean="0"/>
              <a:t>USART_DELAY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b="1" i="1" dirty="0" smtClean="0"/>
              <a:t>Send values to serial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Initialise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627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Serial up the serial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41151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451224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65998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Wait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Set State of LEDS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866380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3003798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350493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0921" y="3435846"/>
            <a:ext cx="37863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900" dirty="0" smtClean="0"/>
              <a:t>Left</a:t>
            </a:r>
            <a:endParaRPr lang="en-GB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616572"/>
            <a:ext cx="44275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900" dirty="0" smtClean="0"/>
              <a:t>Right</a:t>
            </a:r>
            <a:endParaRPr lang="en-GB" sz="9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21247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Do Forever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32" idx="1"/>
          </p:cNvCxnSpPr>
          <p:nvPr/>
        </p:nvCxnSpPr>
        <p:spPr>
          <a:xfrm rot="10800000">
            <a:off x="5573202" y="1392498"/>
            <a:ext cx="12700" cy="3447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Set State of LEDs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715766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580112" y="22117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Send Values to Serial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200" y="199568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5580112" y="1716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ReadADC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 smtClean="0"/>
              <a:t>Lab #1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Review the results</a:t>
            </a:r>
          </a:p>
          <a:p>
            <a:pPr marL="3429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2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 smtClean="0"/>
              <a:t>Lab #2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LCD</a:t>
            </a:r>
          </a:p>
          <a:p>
            <a:endParaRPr lang="en-GB" dirty="0"/>
          </a:p>
          <a:p>
            <a:r>
              <a:rPr lang="en-GB" dirty="0" smtClean="0"/>
              <a:t>Setup the LCD Parameters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20" y="2705282"/>
            <a:ext cx="619283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3888" b="8000"/>
          <a:stretch/>
        </p:blipFill>
        <p:spPr bwMode="auto">
          <a:xfrm>
            <a:off x="2122888" y="3607111"/>
            <a:ext cx="466790" cy="20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1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  <a:endParaRPr lang="en-GB" dirty="0" smtClean="0"/>
          </a:p>
          <a:p>
            <a:r>
              <a:rPr lang="en-GB" dirty="0" smtClean="0"/>
              <a:t>LCD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8 – Show serial </a:t>
            </a:r>
            <a:r>
              <a:rPr lang="en-GB" dirty="0" smtClean="0"/>
              <a:t>data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6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</a:t>
            </a:r>
            <a:r>
              <a:rPr lang="en-GB" sz="1100" b="1" dirty="0" smtClean="0"/>
              <a:t>timer0 </a:t>
            </a:r>
            <a:r>
              <a:rPr lang="en-GB" sz="1100" b="1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8 - Show Serial Data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9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763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smtClean="0"/>
              <a:t>You </a:t>
            </a:r>
            <a:r>
              <a:rPr lang="en-GB" smtClean="0"/>
              <a:t>have USB/TTL </a:t>
            </a:r>
            <a:r>
              <a:rPr lang="en-GB" dirty="0" smtClean="0"/>
              <a:t>serial converter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83195" y="1173882"/>
            <a:ext cx="2168725" cy="1417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06381" y="950239"/>
            <a:ext cx="447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TX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13059</TotalTime>
  <Words>1036</Words>
  <Application>Microsoft Office PowerPoint</Application>
  <PresentationFormat>On-screen Show (16:9)</PresentationFormat>
  <Paragraphs>236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Hardware</vt:lpstr>
      <vt:lpstr>Hardware</vt:lpstr>
      <vt:lpstr>Serial output </vt:lpstr>
      <vt:lpstr>Serial output </vt:lpstr>
      <vt:lpstr>Tutorial overview</vt:lpstr>
      <vt:lpstr>Lab #1</vt:lpstr>
      <vt:lpstr>PowerPoint Presentation</vt:lpstr>
      <vt:lpstr>Lab #2</vt:lpstr>
      <vt:lpstr>Hardware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749</cp:revision>
  <dcterms:created xsi:type="dcterms:W3CDTF">2019-01-08T20:03:06Z</dcterms:created>
  <dcterms:modified xsi:type="dcterms:W3CDTF">2025-01-26T10:41:48Z</dcterms:modified>
</cp:coreProperties>
</file>