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64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8" r:id="rId10"/>
    <p:sldId id="361" r:id="rId11"/>
    <p:sldId id="338" r:id="rId12"/>
    <p:sldId id="339" r:id="rId13"/>
    <p:sldId id="340" r:id="rId14"/>
    <p:sldId id="341" r:id="rId15"/>
    <p:sldId id="360" r:id="rId16"/>
    <p:sldId id="379" r:id="rId17"/>
    <p:sldId id="387" r:id="rId18"/>
    <p:sldId id="388" r:id="rId19"/>
    <p:sldId id="396" r:id="rId20"/>
    <p:sldId id="397" r:id="rId21"/>
    <p:sldId id="400" r:id="rId22"/>
    <p:sldId id="398" r:id="rId23"/>
    <p:sldId id="389" r:id="rId24"/>
    <p:sldId id="394" r:id="rId25"/>
    <p:sldId id="401" r:id="rId26"/>
    <p:sldId id="395" r:id="rId27"/>
    <p:sldId id="386" r:id="rId28"/>
    <p:sldId id="335" r:id="rId29"/>
    <p:sldId id="288" r:id="rId30"/>
    <p:sldId id="377" r:id="rId31"/>
    <p:sldId id="376" r:id="rId3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>
        <p:scale>
          <a:sx n="130" d="100"/>
          <a:sy n="130" d="100"/>
        </p:scale>
        <p:origin x="-1320" y="-6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9 - Timers and Timer Interrupts</a:t>
            </a:r>
          </a:p>
        </p:txBody>
      </p:sp>
    </p:spTree>
    <p:extLst>
      <p:ext uri="{BB962C8B-B14F-4D97-AF65-F5344CB8AC3E}">
        <p14:creationId xmlns:p14="http://schemas.microsoft.com/office/powerpoint/2010/main" val="21567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 Primer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83568" y="1794178"/>
            <a:ext cx="6102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Timers generate the accurate time delays.  The microcontroller can also generate/measure the required time delays by running loops, in your program, but the timer/counter relieves the CPU from that operation by using the </a:t>
            </a:r>
            <a:r>
              <a:rPr lang="en-GB" sz="1200" dirty="0" err="1" smtClean="0"/>
              <a:t>prescalar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dirty="0" smtClean="0"/>
              <a:t>A timer is nothing but a simple binary counter that can be configured to count clock pulses(Internal/External). A register increments from a specific value.  Once it reaches the maximum value, it will roll back to zero setting up an </a:t>
            </a:r>
            <a:r>
              <a:rPr lang="en-GB" sz="1200" b="1" dirty="0" err="1" smtClean="0"/>
              <a:t>OverFlow</a:t>
            </a:r>
            <a:r>
              <a:rPr lang="en-GB" sz="1200" dirty="0" smtClean="0"/>
              <a:t> flag and generates the interrupt ... if enabled.</a:t>
            </a:r>
            <a:endParaRPr lang="en-GB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 Block Diagram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2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 </a:t>
            </a:r>
            <a:r>
              <a:rPr lang="en-GB" dirty="0" smtClean="0"/>
              <a:t>Overview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1" y="3291830"/>
            <a:ext cx="7742237" cy="1590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38" y="1228700"/>
            <a:ext cx="4554731" cy="143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69" y="1160960"/>
            <a:ext cx="3560079" cy="151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1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11760" y="2213744"/>
            <a:ext cx="378966" cy="192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660232" y="1995686"/>
            <a:ext cx="6480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205361" y="2570039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711276" y="3189933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Timer0 block diagram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043608" y="1491630"/>
            <a:ext cx="6173787" cy="3228975"/>
            <a:chOff x="-2124744" y="2175706"/>
            <a:chExt cx="6173787" cy="3228975"/>
          </a:xfrm>
        </p:grpSpPr>
        <p:grpSp>
          <p:nvGrpSpPr>
            <p:cNvPr id="4" name="Group 3"/>
            <p:cNvGrpSpPr/>
            <p:nvPr/>
          </p:nvGrpSpPr>
          <p:grpSpPr>
            <a:xfrm>
              <a:off x="-2124744" y="2175706"/>
              <a:ext cx="6173787" cy="3228975"/>
              <a:chOff x="4932040" y="1851670"/>
              <a:chExt cx="6173787" cy="322897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932040" y="1851670"/>
                <a:ext cx="6173787" cy="3228975"/>
                <a:chOff x="4932040" y="1851670"/>
                <a:chExt cx="6173787" cy="3228975"/>
              </a:xfrm>
            </p:grpSpPr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2040" y="1851670"/>
                  <a:ext cx="6173787" cy="32289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2" name="Oval 11"/>
                <p:cNvSpPr/>
                <p:nvPr/>
              </p:nvSpPr>
              <p:spPr>
                <a:xfrm>
                  <a:off x="5250614" y="2186531"/>
                  <a:ext cx="648072" cy="21602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7998163" y="4515966"/>
                <a:ext cx="648072" cy="21602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2796802" y="3391362"/>
              <a:ext cx="1005056" cy="3465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Oval 18"/>
          <p:cNvSpPr/>
          <p:nvPr/>
        </p:nvSpPr>
        <p:spPr>
          <a:xfrm>
            <a:off x="6120192" y="2442950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1763688" y="3363838"/>
            <a:ext cx="61024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Timers generate the accurate time delays.  The microcontroller can also generate/measure the required time delays by running loops, in your program, but the timer/counter relieves the CPU from that operation by using the </a:t>
            </a:r>
            <a:r>
              <a:rPr lang="en-GB" sz="1100" dirty="0" err="1" smtClean="0"/>
              <a:t>prescalar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 timer is nothing but a simple binary counter that can be configured to count clock pulses(Internal/External). A register increments from a specific value.  Once it reaches the maximum value, it will roll back to zero setting up an </a:t>
            </a:r>
            <a:r>
              <a:rPr lang="en-GB" sz="1100" b="1" dirty="0" err="1" smtClean="0"/>
              <a:t>OverFlow</a:t>
            </a:r>
            <a:r>
              <a:rPr lang="en-GB" sz="1100" dirty="0" smtClean="0"/>
              <a:t> flag and generates the interrupt ... if enabled.</a:t>
            </a:r>
            <a:endParaRPr lang="en-GB" sz="1100" dirty="0"/>
          </a:p>
        </p:txBody>
      </p:sp>
      <p:sp>
        <p:nvSpPr>
          <p:cNvPr id="117" name="Rounded Rectangle 11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4" name="Straight Connector 123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144" name="Flowchart: Manual Operation 143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145" name="Flowchart: Delay 144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159" name="Elbow Connector 158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161" name="Straight Connector 160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73" name="Straight Connector 17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2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210" name="Straight Connector 20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Straight Connector 20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231" name="Straight Connector 23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227" name="Straight Connector 22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6" name="Straight Connector 225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9" name="Straight Arrow Connector 238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242" name="Rounded Rectangle 241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6849729" y="2725513"/>
            <a:ext cx="10390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cxnSp>
        <p:nvCxnSpPr>
          <p:cNvPr id="244" name="Elbow Connector 243"/>
          <p:cNvCxnSpPr/>
          <p:nvPr/>
        </p:nvCxnSpPr>
        <p:spPr>
          <a:xfrm rot="5400000" flipH="1" flipV="1">
            <a:off x="7079451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7076040" y="2067695"/>
            <a:ext cx="335129" cy="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 flipV="1">
            <a:off x="7893039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4843790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250" name="TextBox 249"/>
          <p:cNvSpPr txBox="1"/>
          <p:nvPr/>
        </p:nvSpPr>
        <p:spPr>
          <a:xfrm>
            <a:off x="5756684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251" name="TextBox 250"/>
          <p:cNvSpPr txBox="1"/>
          <p:nvPr/>
        </p:nvSpPr>
        <p:spPr>
          <a:xfrm>
            <a:off x="7929791" y="1760220"/>
            <a:ext cx="56137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GB" dirty="0"/>
              <a:t>Interrupt</a:t>
            </a:r>
          </a:p>
        </p:txBody>
      </p:sp>
      <p:sp>
        <p:nvSpPr>
          <p:cNvPr id="252" name="Flowchart: Delay 251"/>
          <p:cNvSpPr/>
          <p:nvPr/>
        </p:nvSpPr>
        <p:spPr>
          <a:xfrm>
            <a:off x="7400347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sp>
        <p:nvSpPr>
          <p:cNvPr id="253" name="TextBox 252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397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34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b="1" dirty="0" err="1" smtClean="0">
                <a:solidFill>
                  <a:srgbClr val="FF0000"/>
                </a:solidFill>
              </a:rPr>
              <a:t>Prescalar</a:t>
            </a:r>
            <a:endParaRPr lang="en-GB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7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9140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FF0000"/>
                </a:solidFill>
              </a:rPr>
              <a:t>Timer Enable</a:t>
            </a:r>
            <a:endParaRPr lang="en-GB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100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985291" y="2405788"/>
            <a:ext cx="99418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Set TMR0 Counter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94" name="Rounded Rectangle 93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/>
              <a:t>0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101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Timer Overflow</a:t>
            </a:r>
          </a:p>
          <a:p>
            <a:pPr algn="ctr"/>
            <a:r>
              <a:rPr lang="en-GB" sz="1000" dirty="0"/>
              <a:t>0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85291" y="2405788"/>
            <a:ext cx="9573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/>
              <a:t>TMR0 Counter</a:t>
            </a:r>
          </a:p>
        </p:txBody>
      </p:sp>
    </p:spTree>
    <p:extLst>
      <p:ext uri="{BB962C8B-B14F-4D97-AF65-F5344CB8AC3E}">
        <p14:creationId xmlns:p14="http://schemas.microsoft.com/office/powerpoint/2010/main" val="22961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9 - Timers and Timer Interrupts</a:t>
            </a:r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78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….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Timer Overflow</a:t>
            </a:r>
          </a:p>
          <a:p>
            <a:pPr algn="ctr"/>
            <a:r>
              <a:rPr lang="en-GB" sz="1000" dirty="0"/>
              <a:t>0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985291" y="2405788"/>
            <a:ext cx="9573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/>
              <a:t>TMR0 Counter</a:t>
            </a:r>
          </a:p>
        </p:txBody>
      </p:sp>
    </p:spTree>
    <p:extLst>
      <p:ext uri="{BB962C8B-B14F-4D97-AF65-F5344CB8AC3E}">
        <p14:creationId xmlns:p14="http://schemas.microsoft.com/office/powerpoint/2010/main" val="22961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254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Timer Overflow</a:t>
            </a:r>
          </a:p>
          <a:p>
            <a:pPr algn="ctr"/>
            <a:r>
              <a:rPr lang="en-GB" sz="1000" dirty="0"/>
              <a:t>0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07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255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Timer Overflow</a:t>
            </a:r>
          </a:p>
          <a:p>
            <a:pPr algn="ctr"/>
            <a:r>
              <a:rPr lang="en-GB" sz="1000" dirty="0"/>
              <a:t>0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985291" y="2405788"/>
            <a:ext cx="9573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/>
              <a:t>TMR0 Counter</a:t>
            </a:r>
          </a:p>
        </p:txBody>
      </p:sp>
    </p:spTree>
    <p:extLst>
      <p:ext uri="{BB962C8B-B14F-4D97-AF65-F5344CB8AC3E}">
        <p14:creationId xmlns:p14="http://schemas.microsoft.com/office/powerpoint/2010/main" val="353718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756684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985291" y="2405788"/>
            <a:ext cx="9573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dirty="0"/>
              <a:t>TMR0 Counter</a:t>
            </a:r>
          </a:p>
        </p:txBody>
      </p:sp>
    </p:spTree>
    <p:extLst>
      <p:ext uri="{BB962C8B-B14F-4D97-AF65-F5344CB8AC3E}">
        <p14:creationId xmlns:p14="http://schemas.microsoft.com/office/powerpoint/2010/main" val="37421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756684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985291" y="2405788"/>
            <a:ext cx="111601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TMR0 </a:t>
            </a:r>
            <a:r>
              <a:rPr lang="en-GB" sz="1000" b="1" dirty="0" smtClean="0">
                <a:solidFill>
                  <a:srgbClr val="FF0000"/>
                </a:solidFill>
              </a:rPr>
              <a:t>Counter</a:t>
            </a:r>
          </a:p>
          <a:p>
            <a:r>
              <a:rPr lang="en-GB" sz="1000" b="1" dirty="0" smtClean="0">
                <a:solidFill>
                  <a:srgbClr val="FF0000"/>
                </a:solidFill>
              </a:rPr>
              <a:t>rolls over to Zero</a:t>
            </a:r>
            <a:endParaRPr lang="en-GB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849729" y="2725513"/>
            <a:ext cx="10871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FF0000"/>
                </a:solidFill>
              </a:rPr>
              <a:t>Interrupt Enable</a:t>
            </a:r>
            <a:endParaRPr lang="en-GB" sz="1000" b="1" dirty="0">
              <a:solidFill>
                <a:srgbClr val="FF0000"/>
              </a:solidFill>
            </a:endParaRPr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079451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076040" y="2067695"/>
            <a:ext cx="335129" cy="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756684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6" name="Flowchart: Delay 185"/>
          <p:cNvSpPr/>
          <p:nvPr/>
        </p:nvSpPr>
        <p:spPr>
          <a:xfrm>
            <a:off x="7400347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424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849729" y="2725513"/>
            <a:ext cx="10390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079451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076040" y="2067695"/>
            <a:ext cx="335129" cy="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7893039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756684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7929791" y="1760220"/>
            <a:ext cx="56137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GB" dirty="0"/>
              <a:t>Interrupt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6" name="Flowchart: Delay 185"/>
          <p:cNvSpPr/>
          <p:nvPr/>
        </p:nvSpPr>
        <p:spPr>
          <a:xfrm>
            <a:off x="7400347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421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34454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31640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4066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1635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943265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44066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5576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24602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43610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920947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114508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3793612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3"/>
          <p:cNvGrpSpPr/>
          <p:nvPr/>
        </p:nvGrpSpPr>
        <p:grpSpPr>
          <a:xfrm>
            <a:off x="755579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2411762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3224424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2551447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747430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497102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6299110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6849729" y="2725513"/>
            <a:ext cx="10390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079451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4627768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803166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076040" y="2067695"/>
            <a:ext cx="335129" cy="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7893039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756684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7929791" y="1760220"/>
            <a:ext cx="56137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GB" dirty="0"/>
              <a:t>Interrupt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6" name="Flowchart: Delay 185"/>
          <p:cNvSpPr/>
          <p:nvPr/>
        </p:nvSpPr>
        <p:spPr>
          <a:xfrm>
            <a:off x="7400347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563888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847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Examine the sample code</a:t>
            </a:r>
          </a:p>
          <a:p>
            <a:r>
              <a:rPr lang="en-GB" dirty="0"/>
              <a:t>Review the results</a:t>
            </a:r>
          </a:p>
          <a:p>
            <a:endParaRPr lang="en-GB" dirty="0"/>
          </a:p>
          <a:p>
            <a:pPr lvl="1"/>
            <a:r>
              <a:rPr lang="en-GB" dirty="0"/>
              <a:t>Timer0 Overflow</a:t>
            </a:r>
          </a:p>
          <a:p>
            <a:pPr lvl="1"/>
            <a:r>
              <a:rPr lang="en-GB" dirty="0"/>
              <a:t>8 Bit timer</a:t>
            </a:r>
          </a:p>
          <a:p>
            <a:pPr lvl="1"/>
            <a:r>
              <a:rPr lang="en-GB" dirty="0"/>
              <a:t>16 Bit timer</a:t>
            </a:r>
          </a:p>
        </p:txBody>
      </p:sp>
    </p:spTree>
    <p:extLst>
      <p:ext uri="{BB962C8B-B14F-4D97-AF65-F5344CB8AC3E}">
        <p14:creationId xmlns:p14="http://schemas.microsoft.com/office/powerpoint/2010/main" val="2228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</a:t>
            </a:r>
            <a:r>
              <a:rPr lang="en-GB" sz="1100" b="1" dirty="0" err="1"/>
              <a:t>EEProm</a:t>
            </a:r>
            <a:r>
              <a:rPr lang="en-GB" sz="1100" b="1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69640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9 - Timers and Timer Interrupts</a:t>
            </a:r>
          </a:p>
        </p:txBody>
      </p:sp>
    </p:spTree>
    <p:extLst>
      <p:ext uri="{BB962C8B-B14F-4D97-AF65-F5344CB8AC3E}">
        <p14:creationId xmlns:p14="http://schemas.microsoft.com/office/powerpoint/2010/main" val="397106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37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44674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1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dirty="0" smtClean="0"/>
              <a:t>You have USB/TTL serial converter</a:t>
            </a:r>
          </a:p>
          <a:p>
            <a:pPr marL="778521" lvl="1" indent="-478483"/>
            <a:r>
              <a:rPr lang="en-GB" dirty="0" smtClean="0"/>
              <a:t>You have LCD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34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6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</a:p>
          <a:p>
            <a:r>
              <a:rPr lang="en-GB" dirty="0" smtClean="0"/>
              <a:t>LCD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----TX---------------------------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-PWR-EN-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-RW--RS--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DB7-DB6-DB5-DB4-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14466</TotalTime>
  <Words>1113</Words>
  <Application>Microsoft Office PowerPoint</Application>
  <PresentationFormat>On-screen Show (16:9)</PresentationFormat>
  <Paragraphs>304</Paragraphs>
  <Slides>31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Timer Primer</vt:lpstr>
      <vt:lpstr>Timer Block Diagram </vt:lpstr>
      <vt:lpstr>Timer Overview</vt:lpstr>
      <vt:lpstr>Timer0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753</cp:revision>
  <dcterms:created xsi:type="dcterms:W3CDTF">2019-01-08T20:03:06Z</dcterms:created>
  <dcterms:modified xsi:type="dcterms:W3CDTF">2025-01-26T13:13:04Z</dcterms:modified>
</cp:coreProperties>
</file>