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5" r:id="rId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320" y="-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528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24/04/2024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2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24/04/2024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AS726x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April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574236" y="3304024"/>
            <a:ext cx="362624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Spectral Sensor!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18051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13358</TotalTime>
  <Words>7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GCBASIC Part 2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794</cp:revision>
  <dcterms:created xsi:type="dcterms:W3CDTF">2019-01-08T20:03:06Z</dcterms:created>
  <dcterms:modified xsi:type="dcterms:W3CDTF">2024-04-24T15:36:40Z</dcterms:modified>
</cp:coreProperties>
</file>