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37" r:id="rId3"/>
    <p:sldId id="336" r:id="rId4"/>
    <p:sldId id="334" r:id="rId5"/>
    <p:sldId id="282" r:id="rId6"/>
    <p:sldId id="338" r:id="rId7"/>
    <p:sldId id="339" r:id="rId8"/>
    <p:sldId id="331" r:id="rId9"/>
    <p:sldId id="333" r:id="rId10"/>
    <p:sldId id="341" r:id="rId11"/>
    <p:sldId id="340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44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16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GCBASIC</a:t>
            </a:r>
            <a:br>
              <a:rPr lang="en-GB" dirty="0"/>
            </a:br>
            <a:r>
              <a:rPr lang="en-GB" dirty="0"/>
              <a:t>Part 19 - Assembly , alternatives assemblers and MPLAB-X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8857987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GCBASIC</a:t>
            </a:r>
            <a:br>
              <a:rPr lang="en-GB" dirty="0"/>
            </a:br>
            <a:r>
              <a:rPr lang="en-GB" dirty="0"/>
              <a:t>Part 19 - Assembly , alternatives assemblers and MPLAB-X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028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GCBASIC</a:t>
            </a:r>
            <a:br>
              <a:rPr lang="en-GB" dirty="0"/>
            </a:br>
            <a:r>
              <a:rPr lang="en-GB" dirty="0"/>
              <a:t>Part 19 - Assembly , alternatives assemblers and MPLAB-X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</a:t>
            </a:r>
            <a:r>
              <a:rPr lang="en-GB" dirty="0" smtClean="0"/>
              <a:t>PIC18FxxQ20 </a:t>
            </a:r>
            <a:r>
              <a:rPr lang="en-GB" dirty="0" smtClean="0"/>
              <a:t>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35215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5665573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GCBASIC &amp; MPLAB-X/PIC-AS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</a:t>
            </a:r>
            <a:r>
              <a:rPr lang="en-GB" dirty="0" smtClean="0"/>
              <a:t>18FxxQ20 </a:t>
            </a:r>
            <a:r>
              <a:rPr lang="en-GB" dirty="0" smtClean="0"/>
              <a:t>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831442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25086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Review a simple LED program</a:t>
            </a:r>
          </a:p>
          <a:p>
            <a:pPr marL="266700" indent="-266700"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buFont typeface="+mj-lt"/>
              <a:buAutoNum type="arabicPeriod"/>
            </a:pPr>
            <a:r>
              <a:rPr lang="en-GB" sz="1000" dirty="0" smtClean="0"/>
              <a:t>Create a Project in MPLAB-X using the GCBASIC .S </a:t>
            </a:r>
            <a:r>
              <a:rPr lang="en-GB" sz="1000" dirty="0" smtClean="0"/>
              <a:t>as the source</a:t>
            </a: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Now Add the GCBASIC source file</a:t>
            </a:r>
          </a:p>
          <a:p>
            <a:pPr marL="893763" lvl="2" indent="-88900"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</a:t>
            </a:r>
            <a:r>
              <a:rPr lang="en-GB" sz="1000" dirty="0" smtClean="0"/>
              <a:t>Simulator  / Instruction </a:t>
            </a:r>
            <a:r>
              <a:rPr lang="en-GB" sz="1000" dirty="0" smtClean="0"/>
              <a:t>Frequency to 64</a:t>
            </a:r>
          </a:p>
          <a:p>
            <a:pPr marL="893763" lvl="2" indent="-88900"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Building </a:t>
            </a:r>
            <a:r>
              <a:rPr lang="en-GB" sz="1000" dirty="0" smtClean="0"/>
              <a:t>/ C</a:t>
            </a:r>
            <a:r>
              <a:rPr lang="en-GB" sz="1000" dirty="0" smtClean="0"/>
              <a:t>heck </a:t>
            </a:r>
            <a:r>
              <a:rPr lang="en-GB" sz="1000" dirty="0" smtClean="0"/>
              <a:t>Execute this line after build</a:t>
            </a:r>
          </a:p>
          <a:p>
            <a:pPr marL="893763" lvl="3" indent="-88900">
              <a:buNone/>
            </a:pPr>
            <a:r>
              <a:rPr lang="en-GB" sz="1000" dirty="0" smtClean="0"/>
              <a:t>C:\GCSTUDIO\PICKitPlus\pickitcommandline.exe </a:t>
            </a:r>
            <a:r>
              <a:rPr lang="en-GB" sz="1000" dirty="0" smtClean="0"/>
              <a:t>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16581</TotalTime>
  <Words>618</Words>
  <Application>Microsoft Office PowerPoint</Application>
  <PresentationFormat>On-screen Show (16:9)</PresentationFormat>
  <Paragraphs>135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GCBASIC Part 19 - Assembly , alternatives assemblers and MPLAB-X </vt:lpstr>
      <vt:lpstr>GCBASIC Part 19 - Assembly , alternatives assemblers and MPLAB-X </vt:lpstr>
      <vt:lpstr>Videos...</vt:lpstr>
      <vt:lpstr>GCBASIC &amp; MPLAB-X/PIC-AS</vt:lpstr>
      <vt:lpstr>GCBASIC Compiler</vt:lpstr>
      <vt:lpstr>The core compiler</vt:lpstr>
      <vt:lpstr>Compiler options</vt:lpstr>
      <vt:lpstr>Lab</vt:lpstr>
      <vt:lpstr>PowerPoint Presentation</vt:lpstr>
      <vt:lpstr>Videos...</vt:lpstr>
      <vt:lpstr>GCBASIC Part 19 - Assembly , alternatives assemblers and MPLAB-X 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910</cp:revision>
  <dcterms:created xsi:type="dcterms:W3CDTF">2019-01-08T20:03:06Z</dcterms:created>
  <dcterms:modified xsi:type="dcterms:W3CDTF">2024-11-14T14:00:41Z</dcterms:modified>
</cp:coreProperties>
</file>