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5" r:id="rId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320" y="-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25/04/2024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2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25/04/2024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r>
              <a:rPr lang="en-GB" smtClean="0"/>
              <a:t/>
            </a:r>
            <a:br>
              <a:rPr lang="en-GB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AS726x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April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74236" y="3304024"/>
            <a:ext cx="36262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Spectral Sensor!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8051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13563</TotalTime>
  <Words>7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GCBASIC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796</cp:revision>
  <dcterms:created xsi:type="dcterms:W3CDTF">2019-01-08T20:03:06Z</dcterms:created>
  <dcterms:modified xsi:type="dcterms:W3CDTF">2024-04-25T14:40:53Z</dcterms:modified>
</cp:coreProperties>
</file>