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6" r:id="rId2"/>
    <p:sldId id="307" r:id="rId3"/>
    <p:sldId id="308" r:id="rId4"/>
    <p:sldId id="309" r:id="rId5"/>
    <p:sldId id="310" r:id="rId6"/>
    <p:sldId id="304" r:id="rId7"/>
    <p:sldId id="313" r:id="rId8"/>
    <p:sldId id="314" r:id="rId9"/>
    <p:sldId id="305" r:id="rId10"/>
    <p:sldId id="293" r:id="rId11"/>
    <p:sldId id="295" r:id="rId12"/>
    <p:sldId id="312" r:id="rId13"/>
    <p:sldId id="311" r:id="rId14"/>
    <p:sldId id="297" r:id="rId15"/>
    <p:sldId id="298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689" autoAdjust="0"/>
  </p:normalViewPr>
  <p:slideViewPr>
    <p:cSldViewPr>
      <p:cViewPr>
        <p:scale>
          <a:sx n="120" d="100"/>
          <a:sy n="120" d="100"/>
        </p:scale>
        <p:origin x="-1374" y="-8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13/02/2024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31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13/02/2024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0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672" y="3304024"/>
            <a:ext cx="55353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More secrets… Constants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57476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Sample code – write and read via terminal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Write values to </a:t>
            </a:r>
            <a:r>
              <a:rPr lang="en-GB" dirty="0" err="1" smtClean="0"/>
              <a:t>EEProm</a:t>
            </a:r>
            <a:endParaRPr lang="en-GB" dirty="0" smtClean="0"/>
          </a:p>
          <a:p>
            <a:pPr lvl="1"/>
            <a:r>
              <a:rPr lang="en-GB" dirty="0" smtClean="0"/>
              <a:t>Read values to </a:t>
            </a:r>
            <a:r>
              <a:rPr lang="en-GB" dirty="0" err="1" smtClean="0"/>
              <a:t>EEProm</a:t>
            </a:r>
            <a:endParaRPr lang="en-GB" dirty="0" smtClean="0"/>
          </a:p>
          <a:p>
            <a:pPr lvl="1"/>
            <a:r>
              <a:rPr lang="en-GB" dirty="0" smtClean="0"/>
              <a:t>See the results on terminal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Sample code – write with read via programmer</a:t>
            </a:r>
          </a:p>
          <a:p>
            <a:pPr lvl="1"/>
            <a:r>
              <a:rPr lang="en-GB" dirty="0" smtClean="0"/>
              <a:t>Write values to </a:t>
            </a:r>
            <a:r>
              <a:rPr lang="en-GB" dirty="0" err="1" smtClean="0"/>
              <a:t>EEProm</a:t>
            </a:r>
            <a:endParaRPr lang="en-GB" dirty="0" smtClean="0"/>
          </a:p>
          <a:p>
            <a:pPr lvl="1"/>
            <a:r>
              <a:rPr lang="en-GB" dirty="0" smtClean="0"/>
              <a:t>See the results within PICKitPlus</a:t>
            </a:r>
          </a:p>
          <a:p>
            <a:pPr marL="567514" indent="-514350">
              <a:buFont typeface="+mj-lt"/>
              <a:buAutoNum type="arabicPeriod"/>
            </a:pPr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/>
              <a:t>Install the </a:t>
            </a:r>
            <a:r>
              <a:rPr lang="en-GB" sz="1100" b="1" dirty="0"/>
              <a:t>hardware</a:t>
            </a:r>
            <a:r>
              <a:rPr lang="en-GB" sz="1100" dirty="0"/>
              <a:t> and make the board work – </a:t>
            </a:r>
            <a:r>
              <a:rPr lang="en-GB" sz="1100" b="1" dirty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Make  four LEDs flash in a </a:t>
            </a:r>
            <a:r>
              <a:rPr lang="en-GB" sz="1100" b="1" dirty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Set the LEDs to represent the value of </a:t>
            </a:r>
            <a:r>
              <a:rPr lang="en-GB" sz="1100" b="1" dirty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Sequence the LEDs with a </a:t>
            </a:r>
            <a:r>
              <a:rPr lang="en-GB" sz="1100" b="1" dirty="0"/>
              <a:t>delay</a:t>
            </a:r>
            <a:r>
              <a:rPr lang="en-GB" sz="1100" dirty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an </a:t>
            </a:r>
            <a:r>
              <a:rPr lang="en-GB" sz="1100" b="1" dirty="0"/>
              <a:t>input</a:t>
            </a:r>
            <a:r>
              <a:rPr lang="en-GB" sz="1100" dirty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reset </a:t>
            </a:r>
            <a:r>
              <a:rPr lang="en-GB" sz="1100" dirty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switch</a:t>
            </a:r>
            <a:r>
              <a:rPr lang="en-GB" sz="1100" dirty="0"/>
              <a:t>, </a:t>
            </a:r>
            <a:r>
              <a:rPr lang="en-GB" sz="1100" b="1" dirty="0"/>
              <a:t>ADC </a:t>
            </a:r>
            <a:r>
              <a:rPr lang="en-GB" sz="1100" dirty="0"/>
              <a:t>– the </a:t>
            </a:r>
            <a:r>
              <a:rPr lang="en-GB" sz="1100" b="1" dirty="0"/>
              <a:t>LEDs </a:t>
            </a:r>
            <a:r>
              <a:rPr lang="en-GB" sz="1100" dirty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serial</a:t>
            </a:r>
            <a:r>
              <a:rPr lang="en-GB" sz="1100" dirty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timer0</a:t>
            </a:r>
            <a:r>
              <a:rPr lang="en-GB" sz="1100" dirty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</a:t>
            </a:r>
            <a:r>
              <a:rPr lang="en-GB" sz="1100" dirty="0"/>
              <a:t>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484847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99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EEProm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574"/>
            <a:ext cx="4657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21569"/>
          <a:stretch>
            <a:fillRect/>
          </a:stretch>
        </p:blipFill>
        <p:spPr bwMode="auto">
          <a:xfrm>
            <a:off x="2339752" y="2283718"/>
            <a:ext cx="33401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0"/>
            <a:ext cx="42386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230" y="1851670"/>
            <a:ext cx="287977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/>
              <a:t>Using </a:t>
            </a:r>
            <a:r>
              <a:rPr lang="en-GB" sz="1100" b="1" dirty="0" err="1"/>
              <a:t>EEProm</a:t>
            </a:r>
            <a:r>
              <a:rPr lang="en-GB" sz="1100" b="1" dirty="0"/>
              <a:t> – showing values on the serial </a:t>
            </a:r>
            <a:r>
              <a:rPr lang="en-GB" sz="1100" b="1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462111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102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960440" cy="191716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EEPROM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4159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79613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23184" y="27877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030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491630"/>
            <a:ext cx="52565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64 </a:t>
            </a:r>
            <a:r>
              <a:rPr lang="en-GB" dirty="0"/>
              <a:t>KB of Program Flash Memory </a:t>
            </a:r>
          </a:p>
          <a:p>
            <a:r>
              <a:rPr lang="en-GB" dirty="0" smtClean="0"/>
              <a:t>4 </a:t>
            </a:r>
            <a:r>
              <a:rPr lang="en-GB" dirty="0"/>
              <a:t>KB of Data SRAM </a:t>
            </a:r>
            <a:r>
              <a:rPr lang="en-GB" dirty="0" smtClean="0"/>
              <a:t>Memory</a:t>
            </a:r>
          </a:p>
          <a:p>
            <a:r>
              <a:rPr lang="en-GB" b="1" dirty="0" smtClean="0"/>
              <a:t>256 </a:t>
            </a:r>
            <a:r>
              <a:rPr lang="en-GB" b="1" dirty="0"/>
              <a:t>Bytes Data </a:t>
            </a:r>
            <a:r>
              <a:rPr lang="en-GB" b="1" dirty="0" smtClean="0"/>
              <a:t>EEPROM</a:t>
            </a:r>
          </a:p>
          <a:p>
            <a:endParaRPr lang="en-GB" dirty="0"/>
          </a:p>
          <a:p>
            <a:r>
              <a:rPr lang="en-GB" dirty="0" smtClean="0"/>
              <a:t>Memory </a:t>
            </a:r>
            <a:r>
              <a:rPr lang="en-GB" dirty="0"/>
              <a:t>Access </a:t>
            </a:r>
            <a:r>
              <a:rPr lang="en-GB" dirty="0" smtClean="0"/>
              <a:t>Partition, the </a:t>
            </a:r>
            <a:r>
              <a:rPr lang="en-GB" dirty="0"/>
              <a:t>Program Flash Memory Can Be Partitioned into: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– </a:t>
            </a:r>
            <a:r>
              <a:rPr lang="en-GB" dirty="0"/>
              <a:t>Application Block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– </a:t>
            </a:r>
            <a:r>
              <a:rPr lang="en-GB" dirty="0"/>
              <a:t>Boot Block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– </a:t>
            </a:r>
            <a:r>
              <a:rPr lang="en-GB" dirty="0"/>
              <a:t>Storage Area Flash (SAF) Block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1510"/>
            <a:ext cx="4139952" cy="459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20" y="-3476922"/>
            <a:ext cx="8992752" cy="998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>
            <a:lvl1pPr algn="ctr" defTabSz="850636" rtl="0" eaLnBrk="1" latinLnBrk="0" hangingPunct="1">
              <a:spcBef>
                <a:spcPct val="0"/>
              </a:spcBef>
              <a:buNone/>
              <a:defRPr sz="4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EEPROM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131840" y="2643758"/>
            <a:ext cx="648072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7504" y="1347614"/>
            <a:ext cx="295232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Electrically Erasable Programmable Read-Only Memory</a:t>
            </a:r>
            <a:r>
              <a:rPr lang="en-GB" dirty="0" smtClean="0"/>
              <a:t> </a:t>
            </a:r>
          </a:p>
          <a:p>
            <a:endParaRPr lang="en-GB" dirty="0" smtClean="0"/>
          </a:p>
          <a:p>
            <a:r>
              <a:rPr lang="en-GB" dirty="0" smtClean="0"/>
              <a:t>Non-volatile memory to store relatively small amounts of data but allowing individual bytes to be erased and reprogrammed.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9508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err="1" smtClean="0"/>
              <a:t>EEProm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9306" y="1371600"/>
            <a:ext cx="88924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Type			       Value          Explanation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                      32768        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is exposed as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ChipWORDS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SAFMemWords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       128           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SAFMemWords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exposed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ChipSAFMemWords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		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EEPROM                         256            EEPROM is exposed as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ChipEEPROM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RAM                            4096           RAM is exposed as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ChipRAM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347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EEProm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574"/>
            <a:ext cx="4657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21569"/>
          <a:stretch>
            <a:fillRect/>
          </a:stretch>
        </p:blipFill>
        <p:spPr bwMode="auto">
          <a:xfrm>
            <a:off x="2339752" y="2283718"/>
            <a:ext cx="33401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0"/>
            <a:ext cx="42386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230" y="1081087"/>
            <a:ext cx="287977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98153"/>
            <a:ext cx="3820096" cy="2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67894"/>
            <a:ext cx="2598542" cy="86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14197</TotalTime>
  <Words>543</Words>
  <Application>Microsoft Office PowerPoint</Application>
  <PresentationFormat>On-screen Show (16:9)</PresentationFormat>
  <Paragraphs>125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GCBASIC Part 10</vt:lpstr>
      <vt:lpstr>Videos...</vt:lpstr>
      <vt:lpstr>PIC18FxxQ20</vt:lpstr>
      <vt:lpstr>GCBASIC Toolchain</vt:lpstr>
      <vt:lpstr>Hardware</vt:lpstr>
      <vt:lpstr>Memory</vt:lpstr>
      <vt:lpstr>PowerPoint Presentation</vt:lpstr>
      <vt:lpstr>EEProm</vt:lpstr>
      <vt:lpstr>EEProm</vt:lpstr>
      <vt:lpstr>Lab</vt:lpstr>
      <vt:lpstr>PowerPoint Presentation</vt:lpstr>
      <vt:lpstr>Videos...</vt:lpstr>
      <vt:lpstr>GCBASIC Part 10</vt:lpstr>
      <vt:lpstr>PowerPoint Presentation</vt:lpstr>
      <vt:lpstr>Backup Slides</vt:lpstr>
      <vt:lpstr>EEProm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799</cp:revision>
  <dcterms:created xsi:type="dcterms:W3CDTF">2019-01-08T20:03:06Z</dcterms:created>
  <dcterms:modified xsi:type="dcterms:W3CDTF">2024-02-13T11:49:49Z</dcterms:modified>
</cp:coreProperties>
</file>