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5" r:id="rId2"/>
    <p:sldId id="306" r:id="rId3"/>
    <p:sldId id="307" r:id="rId4"/>
    <p:sldId id="308" r:id="rId5"/>
    <p:sldId id="309" r:id="rId6"/>
    <p:sldId id="304" r:id="rId7"/>
    <p:sldId id="302" r:id="rId8"/>
    <p:sldId id="310" r:id="rId9"/>
    <p:sldId id="293" r:id="rId10"/>
    <p:sldId id="295" r:id="rId11"/>
    <p:sldId id="312" r:id="rId12"/>
    <p:sldId id="311" r:id="rId13"/>
    <p:sldId id="297" r:id="rId14"/>
    <p:sldId id="298" r:id="rId15"/>
    <p:sldId id="296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0783" y="3304024"/>
            <a:ext cx="32931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Graphical LCD!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05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</a:t>
            </a:r>
            <a:r>
              <a:rPr lang="en-GB" sz="1100" dirty="0" smtClean="0"/>
              <a:t> – make the </a:t>
            </a:r>
            <a:r>
              <a:rPr lang="en-GB" sz="1100" b="1" dirty="0" smtClean="0"/>
              <a:t>LEDs</a:t>
            </a:r>
            <a:r>
              <a:rPr lang="en-GB" sz="1100" dirty="0" smtClean="0"/>
              <a:t> flash in a </a:t>
            </a:r>
            <a:r>
              <a:rPr lang="en-GB" sz="1100" b="1" dirty="0" smtClean="0"/>
              <a:t>sequence</a:t>
            </a:r>
            <a:r>
              <a:rPr lang="en-GB" sz="1100" dirty="0" smtClean="0"/>
              <a:t>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</a:t>
            </a:r>
            <a:r>
              <a:rPr lang="en-GB" sz="1100" dirty="0" smtClean="0"/>
              <a:t>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8642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45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</a:t>
            </a:r>
            <a:r>
              <a:rPr lang="en-GB" sz="1100" b="1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871203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</a:t>
            </a:r>
            <a:r>
              <a:rPr lang="en-GB" b="1" dirty="0" smtClean="0"/>
              <a:t>I2C</a:t>
            </a:r>
            <a:r>
              <a:rPr lang="en-GB" dirty="0" smtClean="0"/>
              <a:t>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0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EEPROM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1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3184" y="27877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75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I</a:t>
            </a:r>
            <a:r>
              <a:rPr lang="en-GB" baseline="30000" smtClean="0"/>
              <a:t>2</a:t>
            </a:r>
            <a:r>
              <a:rPr lang="en-GB" smtClean="0"/>
              <a:t>C </a:t>
            </a:r>
            <a:r>
              <a:rPr lang="en-GB" dirty="0" smtClean="0"/>
              <a:t>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pic>
        <p:nvPicPr>
          <p:cNvPr id="15" name="Picture 2" descr="PIC18F16Q20-G6X-Re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79862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332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13302</TotalTime>
  <Words>496</Words>
  <Application>Microsoft Office PowerPoint</Application>
  <PresentationFormat>On-screen Show (16:9)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GCBASIC Part 10</vt:lpstr>
      <vt:lpstr>Videos...</vt:lpstr>
      <vt:lpstr>PIC18FxxQ20</vt:lpstr>
      <vt:lpstr>GCBASIC Toolchain</vt:lpstr>
      <vt:lpstr>Hardware</vt:lpstr>
      <vt:lpstr>I2C</vt:lpstr>
      <vt:lpstr>Setup</vt:lpstr>
      <vt:lpstr>I2C</vt:lpstr>
      <vt:lpstr>Lab</vt:lpstr>
      <vt:lpstr>PowerPoint Presentation</vt:lpstr>
      <vt:lpstr>Videos...</vt:lpstr>
      <vt:lpstr>GCBASIC Part 10</vt:lpstr>
      <vt:lpstr>PowerPoint Presentation</vt:lpstr>
      <vt:lpstr>Backup Slides</vt:lpstr>
      <vt:lpstr>I2C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791</cp:revision>
  <dcterms:created xsi:type="dcterms:W3CDTF">2019-01-08T20:03:06Z</dcterms:created>
  <dcterms:modified xsi:type="dcterms:W3CDTF">2024-02-13T15:53:57Z</dcterms:modified>
</cp:coreProperties>
</file>