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0" r:id="rId2"/>
    <p:sldId id="301" r:id="rId3"/>
    <p:sldId id="302" r:id="rId4"/>
    <p:sldId id="303" r:id="rId5"/>
    <p:sldId id="304" r:id="rId6"/>
    <p:sldId id="288" r:id="rId7"/>
    <p:sldId id="291" r:id="rId8"/>
    <p:sldId id="294" r:id="rId9"/>
    <p:sldId id="293" r:id="rId10"/>
    <p:sldId id="306" r:id="rId11"/>
    <p:sldId id="298" r:id="rId12"/>
    <p:sldId id="299" r:id="rId13"/>
    <p:sldId id="295" r:id="rId14"/>
    <p:sldId id="280" r:id="rId15"/>
    <p:sldId id="305" r:id="rId16"/>
    <p:sldId id="297" r:id="rId17"/>
    <p:sldId id="290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22" autoAdjust="0"/>
  </p:normalViewPr>
  <p:slideViewPr>
    <p:cSldViewPr>
      <p:cViewPr>
        <p:scale>
          <a:sx n="125" d="100"/>
          <a:sy n="125" d="100"/>
        </p:scale>
        <p:origin x="-1230" y="-7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38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08/02/2024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1593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014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8801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Scale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19624" y="256032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Scale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Scale transforms an existing value to a new value within a specified scale</a:t>
            </a:r>
            <a:endParaRPr lang="en-GB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508104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5508104" y="6995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508104" y="199568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508104" y="45159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621260" y="3723878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2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0192" y="105958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00192" y="429994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>
            <a:stCxn id="26" idx="2"/>
            <a:endCxn id="38" idx="3"/>
          </p:cNvCxnSpPr>
          <p:nvPr/>
        </p:nvCxnSpPr>
        <p:spPr>
          <a:xfrm rot="5400000" flipH="1" flipV="1">
            <a:off x="5022050" y="2805776"/>
            <a:ext cx="3348372" cy="792088"/>
          </a:xfrm>
          <a:prstGeom prst="bentConnector4">
            <a:avLst>
              <a:gd name="adj1" fmla="val -682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9986" y="4003923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508104" y="31478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300192" y="236220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0192" y="350785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86178" y="37463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74" y="4232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508104" y="13476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0192" y="17076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00192" y="293179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Revise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1593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58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b="1" dirty="0" smtClean="0"/>
              <a:t>10</a:t>
            </a:r>
            <a:r>
              <a:rPr lang="en-GB" dirty="0" smtClean="0"/>
              <a:t>-bit </a:t>
            </a:r>
            <a:r>
              <a:rPr lang="en-GB" dirty="0" smtClean="0"/>
              <a:t>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7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259885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4979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</a:t>
            </a:r>
            <a:r>
              <a:rPr lang="en-GB" dirty="0" smtClean="0"/>
              <a:t>resistors</a:t>
            </a:r>
          </a:p>
          <a:p>
            <a:r>
              <a:rPr lang="en-GB" dirty="0" smtClean="0"/>
              <a:t>Potentiometer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385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tutoral</a:t>
            </a:r>
            <a:r>
              <a:rPr lang="en-GB" dirty="0" smtClean="0"/>
              <a:t> combines previous tutorials by using the </a:t>
            </a:r>
            <a:r>
              <a:rPr lang="en-GB" dirty="0" err="1" smtClean="0"/>
              <a:t>Analog</a:t>
            </a:r>
            <a:r>
              <a:rPr lang="en-GB" dirty="0" smtClean="0"/>
              <a:t>-to-Digital Converter (ADC) to control the speed of rotation.</a:t>
            </a:r>
          </a:p>
          <a:p>
            <a:pPr lvl="1"/>
            <a:r>
              <a:rPr lang="en-GB" dirty="0" smtClean="0"/>
              <a:t>Where speed is a time delay</a:t>
            </a:r>
          </a:p>
          <a:p>
            <a:pPr lvl="2"/>
            <a:r>
              <a:rPr lang="en-GB" dirty="0" smtClean="0"/>
              <a:t>us, 10us, ms, 10ms, s, m or h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GB" dirty="0" smtClean="0"/>
              <a:t>			wait </a:t>
            </a:r>
            <a:r>
              <a:rPr lang="en-GB" i="1" dirty="0" smtClean="0"/>
              <a:t>time unit</a:t>
            </a:r>
          </a:p>
          <a:p>
            <a:pPr lvl="2">
              <a:buNone/>
            </a:pPr>
            <a:r>
              <a:rPr lang="en-GB" i="1" dirty="0" smtClean="0"/>
              <a:t>			</a:t>
            </a:r>
            <a:r>
              <a:rPr lang="en-GB" b="1" i="1" dirty="0" smtClean="0"/>
              <a:t>wait 1 ms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275606"/>
            <a:ext cx="705678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</a:t>
            </a:r>
            <a:r>
              <a:rPr lang="en-GB" dirty="0" smtClean="0"/>
              <a:t>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</a:t>
            </a:r>
            <a:r>
              <a:rPr lang="en-GB" dirty="0" smtClean="0"/>
              <a:t>makes the process easy via the </a:t>
            </a:r>
            <a:r>
              <a:rPr lang="en-GB" dirty="0" smtClean="0"/>
              <a:t>ReadAD10()</a:t>
            </a:r>
            <a:endParaRPr lang="en-GB" dirty="0" smtClean="0"/>
          </a:p>
          <a:p>
            <a:pPr marL="825368" lvl="1" indent="-400050">
              <a:buFont typeface="+mj-lt"/>
              <a:buAutoNum type="romanUcPeriod"/>
            </a:pPr>
            <a:r>
              <a:rPr lang="en-GB" smtClean="0"/>
              <a:t>ReadAD10 </a:t>
            </a:r>
            <a:r>
              <a:rPr lang="en-GB" dirty="0" smtClean="0"/>
              <a:t>returns a value of 0 to </a:t>
            </a:r>
            <a:r>
              <a:rPr lang="en-GB" dirty="0" smtClean="0"/>
              <a:t>1023</a:t>
            </a:r>
            <a:endParaRPr lang="en-GB" dirty="0" smtClean="0"/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for a time period  based on returned ADC value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Wait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Time delays are sometimes key to the operation of a program</a:t>
            </a:r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</a:t>
            </a:r>
            <a:r>
              <a:rPr lang="en-GB" sz="1000" b="1" dirty="0" smtClean="0">
                <a:solidFill>
                  <a:schemeClr val="tx1"/>
                </a:solidFill>
              </a:rPr>
              <a:t>10 </a:t>
            </a:r>
            <a:r>
              <a:rPr lang="en-GB" sz="1000" b="1" dirty="0" smtClean="0">
                <a:solidFill>
                  <a:schemeClr val="tx1"/>
                </a:solidFill>
              </a:rPr>
              <a:t>bit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</a:t>
            </a:r>
            <a:r>
              <a:rPr lang="en-GB" dirty="0" smtClean="0"/>
              <a:t>1023 )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12690</TotalTime>
  <Words>620</Words>
  <Application>Microsoft Office PowerPoint</Application>
  <PresentationFormat>On-screen Show (16:9)</PresentationFormat>
  <Paragraphs>143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GCBASIC Part 4</vt:lpstr>
      <vt:lpstr>PIC18FxxQ20</vt:lpstr>
      <vt:lpstr>Videos...</vt:lpstr>
      <vt:lpstr>GCBASIC Toolchain</vt:lpstr>
      <vt:lpstr>Hardware</vt:lpstr>
      <vt:lpstr>Time</vt:lpstr>
      <vt:lpstr>Analog-to-Digital</vt:lpstr>
      <vt:lpstr>Wait</vt:lpstr>
      <vt:lpstr>Lab</vt:lpstr>
      <vt:lpstr>PowerPoint Presentation</vt:lpstr>
      <vt:lpstr>Scale</vt:lpstr>
      <vt:lpstr>Lab</vt:lpstr>
      <vt:lpstr>PowerPoint Presentation</vt:lpstr>
      <vt:lpstr>Videos...</vt:lpstr>
      <vt:lpstr>GCBASIC Part 4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732</cp:revision>
  <dcterms:created xsi:type="dcterms:W3CDTF">2019-01-08T20:03:06Z</dcterms:created>
  <dcterms:modified xsi:type="dcterms:W3CDTF">2024-02-08T15:46:12Z</dcterms:modified>
</cp:coreProperties>
</file>