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9" r:id="rId2"/>
    <p:sldId id="300" r:id="rId3"/>
    <p:sldId id="301" r:id="rId4"/>
    <p:sldId id="302" r:id="rId5"/>
    <p:sldId id="303" r:id="rId6"/>
    <p:sldId id="288" r:id="rId7"/>
    <p:sldId id="294" r:id="rId8"/>
    <p:sldId id="293" r:id="rId9"/>
    <p:sldId id="295" r:id="rId10"/>
    <p:sldId id="280" r:id="rId11"/>
    <p:sldId id="304" r:id="rId12"/>
    <p:sldId id="297" r:id="rId13"/>
    <p:sldId id="298" r:id="rId14"/>
    <p:sldId id="290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608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49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564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512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</a:t>
            </a:r>
            <a:r>
              <a:rPr lang="en-GB" sz="1100" b="1" dirty="0" smtClean="0"/>
              <a:t>make </a:t>
            </a:r>
            <a:r>
              <a:rPr lang="en-GB" sz="1100" b="1" dirty="0" smtClean="0"/>
              <a:t>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683344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998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736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7251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Pulling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LEDs rotating in sequence</a:t>
            </a:r>
          </a:p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Switch to control direction of sequence</a:t>
            </a:r>
          </a:p>
          <a:p>
            <a:pPr lvl="1"/>
            <a:r>
              <a:rPr lang="en-GB" dirty="0" smtClean="0"/>
              <a:t>Using Master Clear as an input NOT as a reset</a:t>
            </a:r>
          </a:p>
          <a:p>
            <a:r>
              <a:rPr lang="en-GB" dirty="0" smtClean="0"/>
              <a:t>ADC </a:t>
            </a:r>
          </a:p>
          <a:p>
            <a:pPr lvl="1"/>
            <a:r>
              <a:rPr lang="en-GB" dirty="0" smtClean="0"/>
              <a:t>Read the voltage from the potentiometer</a:t>
            </a:r>
          </a:p>
          <a:p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Using WAIT that consistent across all </a:t>
            </a:r>
            <a:r>
              <a:rPr lang="en-GB" dirty="0" err="1" smtClean="0"/>
              <a:t>mcu</a:t>
            </a:r>
            <a:r>
              <a:rPr lang="en-GB" dirty="0" smtClean="0"/>
              <a:t> frequency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23520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787774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134469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219822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49974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580112" y="2004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7796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12688</TotalTime>
  <Words>526</Words>
  <Application>Microsoft Office PowerPoint</Application>
  <PresentationFormat>On-screen Show (16:9)</PresentationFormat>
  <Paragraphs>128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GCBASIC Part 7</vt:lpstr>
      <vt:lpstr>Videos...</vt:lpstr>
      <vt:lpstr>PIC18FxxQ20</vt:lpstr>
      <vt:lpstr>GCBASIC Toolchain</vt:lpstr>
      <vt:lpstr>Hardware</vt:lpstr>
      <vt:lpstr>Pulling it all together </vt:lpstr>
      <vt:lpstr>Tutorial overview</vt:lpstr>
      <vt:lpstr>Lab</vt:lpstr>
      <vt:lpstr>PowerPoint Presentation</vt:lpstr>
      <vt:lpstr>Videos...</vt:lpstr>
      <vt:lpstr>GCBASIC Part 7</vt:lpstr>
      <vt:lpstr>PowerPoint Presentation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746</cp:revision>
  <dcterms:created xsi:type="dcterms:W3CDTF">2019-01-08T20:03:06Z</dcterms:created>
  <dcterms:modified xsi:type="dcterms:W3CDTF">2024-02-10T13:36:11Z</dcterms:modified>
</cp:coreProperties>
</file>