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1" r:id="rId2"/>
    <p:sldId id="322" r:id="rId3"/>
    <p:sldId id="323" r:id="rId4"/>
    <p:sldId id="324" r:id="rId5"/>
    <p:sldId id="325" r:id="rId6"/>
    <p:sldId id="300" r:id="rId7"/>
    <p:sldId id="290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9" r:id="rId18"/>
    <p:sldId id="309" r:id="rId19"/>
    <p:sldId id="310" r:id="rId20"/>
    <p:sldId id="32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293" r:id="rId30"/>
    <p:sldId id="295" r:id="rId31"/>
    <p:sldId id="327" r:id="rId32"/>
    <p:sldId id="326" r:id="rId33"/>
    <p:sldId id="298" r:id="rId34"/>
    <p:sldId id="296" r:id="rId3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41" autoAdjust="0"/>
  </p:normalViewPr>
  <p:slideViewPr>
    <p:cSldViewPr>
      <p:cViewPr varScale="1">
        <p:scale>
          <a:sx n="164" d="100"/>
          <a:sy n="164" d="100"/>
        </p:scale>
        <p:origin x="-120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57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0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919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4" name="TextBox 123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82604" y="2474450"/>
            <a:ext cx="1518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timer value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4" name="TextBox 123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B2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</a:t>
            </a:r>
            <a:r>
              <a:rPr lang="en-GB" sz="1100" dirty="0" smtClean="0"/>
              <a:t>terminal, and more constants</a:t>
            </a:r>
            <a:endParaRPr lang="en-GB" sz="1100" b="1" dirty="0" smtClean="0"/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917788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B3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</a:t>
            </a:r>
          </a:p>
          <a:p>
            <a:pPr algn="ctr"/>
            <a:r>
              <a:rPr lang="en-GB" sz="1000" dirty="0" smtClean="0"/>
              <a:t>..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FE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FF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Counter Resets to Zero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b="1" dirty="0" smtClean="0"/>
              <a:t>1</a:t>
            </a:r>
            <a:endParaRPr lang="en-GB" sz="1000" b="1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Overflow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594105" y="1760220"/>
            <a:ext cx="57099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Interrupt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</a:p>
          <a:p>
            <a:endParaRPr lang="en-GB" dirty="0"/>
          </a:p>
          <a:p>
            <a:pPr lvl="1"/>
            <a:r>
              <a:rPr lang="en-GB" dirty="0" smtClean="0"/>
              <a:t>Timer0 Overflow</a:t>
            </a:r>
          </a:p>
          <a:p>
            <a:pPr lvl="1"/>
            <a:r>
              <a:rPr lang="en-GB" dirty="0" smtClean="0"/>
              <a:t>8 Bit timer</a:t>
            </a:r>
          </a:p>
          <a:p>
            <a:pPr lvl="1"/>
            <a:r>
              <a:rPr lang="en-GB" dirty="0" smtClean="0"/>
              <a:t>16 Bit timer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1406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/>
              <a:t>Using </a:t>
            </a:r>
            <a:r>
              <a:rPr lang="en-GB" sz="1100" b="1" dirty="0" err="1"/>
              <a:t>EEProm</a:t>
            </a:r>
            <a:r>
              <a:rPr lang="en-GB" sz="1100" b="1" dirty="0"/>
              <a:t> – showing values on the serial </a:t>
            </a:r>
            <a:r>
              <a:rPr lang="en-GB" sz="1100" b="1" dirty="0" smtClean="0"/>
              <a:t>terminal, and more constants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878237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517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91716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Timers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2688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TX--------------------------------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79613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323184" y="278777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199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/>
          <p:cNvSpPr txBox="1"/>
          <p:nvPr/>
        </p:nvSpPr>
        <p:spPr>
          <a:xfrm>
            <a:off x="323528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683568" y="843559"/>
            <a:ext cx="6102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100" dirty="0" err="1" smtClean="0"/>
              <a:t>prescalar</a:t>
            </a:r>
            <a:r>
              <a:rPr lang="en-GB" sz="1100" dirty="0" smtClean="0"/>
              <a:t> and </a:t>
            </a:r>
            <a:r>
              <a:rPr lang="en-GB" sz="1100" dirty="0" err="1" smtClean="0"/>
              <a:t>postscalar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100" b="1" dirty="0" err="1" smtClean="0"/>
              <a:t>OverFlow</a:t>
            </a:r>
            <a:r>
              <a:rPr lang="en-GB" sz="1100" dirty="0" smtClean="0"/>
              <a:t> flag and generates the interrupt ... if enabled.</a:t>
            </a:r>
            <a:endParaRPr lang="en-GB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43758"/>
            <a:ext cx="5880844" cy="102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43758"/>
            <a:ext cx="8282037" cy="19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429" r="11396"/>
          <a:stretch>
            <a:fillRect/>
          </a:stretch>
        </p:blipFill>
        <p:spPr bwMode="auto">
          <a:xfrm>
            <a:off x="323528" y="1131590"/>
            <a:ext cx="439248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483518"/>
            <a:ext cx="4062214" cy="211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23528" y="195486"/>
            <a:ext cx="1586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Timer Overview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31" y="66726"/>
            <a:ext cx="2087699" cy="347503"/>
          </a:xfr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700" dirty="0" smtClean="0">
                <a:latin typeface="+mn-lt"/>
                <a:ea typeface="+mn-ea"/>
                <a:cs typeface="+mn-cs"/>
              </a:rPr>
              <a:t>Timer0 block diagram</a:t>
            </a:r>
            <a:endParaRPr lang="en-GB" sz="1700" dirty="0"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23678"/>
            <a:ext cx="6439799" cy="2495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411760" y="2213744"/>
            <a:ext cx="378966" cy="192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2012" y="1633364"/>
            <a:ext cx="11506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660232" y="1995686"/>
            <a:ext cx="6480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88224" y="2715766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205361" y="2570039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64274" y="2658815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711276" y="3189933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Clock Select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Prescalar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1..32768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Postscalar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1..16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 Counter  </a:t>
            </a:r>
            <a:r>
              <a:rPr lang="en-GB" sz="1000" dirty="0" err="1" smtClean="0">
                <a:solidFill>
                  <a:schemeClr val="tx1"/>
                </a:solidFill>
              </a:rPr>
              <a:t>nn</a:t>
            </a:r>
            <a:r>
              <a:rPr lang="en-GB" sz="1000" dirty="0" smtClean="0">
                <a:solidFill>
                  <a:schemeClr val="tx1"/>
                </a:solidFill>
              </a:rPr>
              <a:t>..FF.00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 Overflow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594107" y="1760220"/>
            <a:ext cx="56297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Interrupt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1763688" y="3363838"/>
            <a:ext cx="6102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100" dirty="0" err="1" smtClean="0"/>
              <a:t>prescalar</a:t>
            </a:r>
            <a:r>
              <a:rPr lang="en-GB" sz="1100" dirty="0" smtClean="0"/>
              <a:t> and </a:t>
            </a:r>
            <a:r>
              <a:rPr lang="en-GB" sz="1100" dirty="0" err="1" smtClean="0"/>
              <a:t>postscalar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100" b="1" dirty="0" err="1" smtClean="0"/>
              <a:t>OverFlow</a:t>
            </a:r>
            <a:r>
              <a:rPr lang="en-GB" sz="1100" dirty="0" smtClean="0"/>
              <a:t> flag and generates the interrupt ... if enabled.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13066</TotalTime>
  <Words>1001</Words>
  <Application>Microsoft Office PowerPoint</Application>
  <PresentationFormat>On-screen Show (16:9)</PresentationFormat>
  <Paragraphs>327</Paragraphs>
  <Slides>34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GCBASIC Part 9</vt:lpstr>
      <vt:lpstr>Videos...</vt:lpstr>
      <vt:lpstr>PIC18FxxQ20</vt:lpstr>
      <vt:lpstr>GCBASIC Toolchain</vt:lpstr>
      <vt:lpstr>Hardware</vt:lpstr>
      <vt:lpstr>PowerPoint Presentation</vt:lpstr>
      <vt:lpstr>PowerPoint Presentation</vt:lpstr>
      <vt:lpstr>Timer0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</vt:lpstr>
      <vt:lpstr>PowerPoint Presentation</vt:lpstr>
      <vt:lpstr>Videos...</vt:lpstr>
      <vt:lpstr>GCBASIC Part 9</vt:lpstr>
      <vt:lpstr>Backup Slides</vt:lpstr>
      <vt:lpstr>Analog-to-Digital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779</cp:revision>
  <dcterms:created xsi:type="dcterms:W3CDTF">2019-01-08T20:03:06Z</dcterms:created>
  <dcterms:modified xsi:type="dcterms:W3CDTF">2024-02-12T10:53:02Z</dcterms:modified>
</cp:coreProperties>
</file>